
<file path=[Content_Types].xml><?xml version="1.0" encoding="utf-8"?>
<Types xmlns="http://schemas.openxmlformats.org/package/2006/content-types">
  <Default Extension="png" ContentType="image/png"/>
  <Default Extension="m4a" ContentType="audio/mp4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  <p:sldMasterId id="2147483671" r:id="rId2"/>
  </p:sldMasterIdLst>
  <p:notesMasterIdLst>
    <p:notesMasterId r:id="rId17"/>
  </p:notesMasterIdLst>
  <p:sldIdLst>
    <p:sldId id="256" r:id="rId3"/>
    <p:sldId id="278" r:id="rId4"/>
    <p:sldId id="257" r:id="rId5"/>
    <p:sldId id="270" r:id="rId6"/>
    <p:sldId id="258" r:id="rId7"/>
    <p:sldId id="281" r:id="rId8"/>
    <p:sldId id="282" r:id="rId9"/>
    <p:sldId id="259" r:id="rId10"/>
    <p:sldId id="260" r:id="rId11"/>
    <p:sldId id="269" r:id="rId12"/>
    <p:sldId id="283" r:id="rId13"/>
    <p:sldId id="279" r:id="rId14"/>
    <p:sldId id="284" r:id="rId15"/>
    <p:sldId id="280" r:id="rId16"/>
  </p:sldIdLst>
  <p:sldSz cx="9144000" cy="5143500" type="screen16x9"/>
  <p:notesSz cx="6858000" cy="9144000"/>
  <p:embeddedFontLst>
    <p:embeddedFont>
      <p:font typeface="Barlow" panose="020B0604020202020204" charset="0"/>
      <p:regular r:id="rId18"/>
      <p:bold r:id="rId19"/>
      <p:italic r:id="rId20"/>
      <p:boldItalic r:id="rId21"/>
    </p:embeddedFont>
    <p:embeddedFont>
      <p:font typeface="Barlow Light" panose="020B0604020202020204" charset="0"/>
      <p:regular r:id="rId22"/>
      <p:bold r:id="rId23"/>
      <p:italic r:id="rId24"/>
      <p:boldItalic r:id="rId25"/>
    </p:embeddedFon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Miriam Libre" panose="020B0604020202020204" charset="-79"/>
      <p:regular r:id="rId30"/>
      <p:bold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607BB7F-8DFA-4C52-940B-66AA8B3B57A1}" v="276" dt="2019-04-23T03:25:57.910"/>
  </p1510:revLst>
</p1510:revInfo>
</file>

<file path=ppt/tableStyles.xml><?xml version="1.0" encoding="utf-8"?>
<a:tblStyleLst xmlns:a="http://schemas.openxmlformats.org/drawingml/2006/main" def="{F58CD9F6-F1B9-4014-8D8A-3E8A4B954013}">
  <a:tblStyle styleId="{F58CD9F6-F1B9-4014-8D8A-3E8A4B954013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B937E44E-FADD-482F-A209-B46E9E071301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87246" autoAdjust="0"/>
  </p:normalViewPr>
  <p:slideViewPr>
    <p:cSldViewPr snapToGrid="0">
      <p:cViewPr varScale="1">
        <p:scale>
          <a:sx n="124" d="100"/>
          <a:sy n="124" d="100"/>
        </p:scale>
        <p:origin x="423" y="4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1.xml"/><Relationship Id="rId21" Type="http://schemas.openxmlformats.org/officeDocument/2006/relationships/font" Target="fonts/font4.fntdata"/><Relationship Id="rId34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7.fntdata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36" Type="http://schemas.microsoft.com/office/2016/11/relationships/changesInfo" Target="changesInfos/changesInfo1.xml"/><Relationship Id="rId10" Type="http://schemas.openxmlformats.org/officeDocument/2006/relationships/slide" Target="slides/slide8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ddy, William Sebastian" userId="ca7790c4-3bb8-493e-8df7-619dd299a643" providerId="ADAL" clId="{F607BB7F-8DFA-4C52-940B-66AA8B3B57A1}"/>
    <pc:docChg chg="undo custSel modSld sldOrd">
      <pc:chgData name="Eddy, William Sebastian" userId="ca7790c4-3bb8-493e-8df7-619dd299a643" providerId="ADAL" clId="{F607BB7F-8DFA-4C52-940B-66AA8B3B57A1}" dt="2019-04-23T03:25:57.910" v="275" actId="20577"/>
      <pc:docMkLst>
        <pc:docMk/>
      </pc:docMkLst>
      <pc:sldChg chg="addSp delSp modSp delAnim">
        <pc:chgData name="Eddy, William Sebastian" userId="ca7790c4-3bb8-493e-8df7-619dd299a643" providerId="ADAL" clId="{F607BB7F-8DFA-4C52-940B-66AA8B3B57A1}" dt="2019-04-23T02:56:57.968" v="244"/>
        <pc:sldMkLst>
          <pc:docMk/>
          <pc:sldMk cId="0" sldId="256"/>
        </pc:sldMkLst>
        <pc:picChg chg="add del mod">
          <ac:chgData name="Eddy, William Sebastian" userId="ca7790c4-3bb8-493e-8df7-619dd299a643" providerId="ADAL" clId="{F607BB7F-8DFA-4C52-940B-66AA8B3B57A1}" dt="2019-04-23T02:48:54.372" v="242" actId="478"/>
          <ac:picMkLst>
            <pc:docMk/>
            <pc:sldMk cId="0" sldId="256"/>
            <ac:picMk id="2" creationId="{90799612-F0CC-4377-B4DC-2B07A85263F5}"/>
          </ac:picMkLst>
        </pc:picChg>
        <pc:picChg chg="add mod">
          <ac:chgData name="Eddy, William Sebastian" userId="ca7790c4-3bb8-493e-8df7-619dd299a643" providerId="ADAL" clId="{F607BB7F-8DFA-4C52-940B-66AA8B3B57A1}" dt="2019-04-23T02:56:57.968" v="244"/>
          <ac:picMkLst>
            <pc:docMk/>
            <pc:sldMk cId="0" sldId="256"/>
            <ac:picMk id="3" creationId="{8FEF8412-3708-4A15-A1CC-A4C9D22464FD}"/>
          </ac:picMkLst>
        </pc:picChg>
      </pc:sldChg>
      <pc:sldChg chg="addSp modSp">
        <pc:chgData name="Eddy, William Sebastian" userId="ca7790c4-3bb8-493e-8df7-619dd299a643" providerId="ADAL" clId="{F607BB7F-8DFA-4C52-940B-66AA8B3B57A1}" dt="2019-04-23T03:04:54.856" v="250"/>
        <pc:sldMkLst>
          <pc:docMk/>
          <pc:sldMk cId="0" sldId="257"/>
        </pc:sldMkLst>
        <pc:picChg chg="add mod">
          <ac:chgData name="Eddy, William Sebastian" userId="ca7790c4-3bb8-493e-8df7-619dd299a643" providerId="ADAL" clId="{F607BB7F-8DFA-4C52-940B-66AA8B3B57A1}" dt="2019-04-23T03:04:54.856" v="250"/>
          <ac:picMkLst>
            <pc:docMk/>
            <pc:sldMk cId="0" sldId="257"/>
            <ac:picMk id="2" creationId="{CF763508-DF4A-4372-A7B3-72E75F99DFED}"/>
          </ac:picMkLst>
        </pc:picChg>
      </pc:sldChg>
      <pc:sldChg chg="modSp">
        <pc:chgData name="Eddy, William Sebastian" userId="ca7790c4-3bb8-493e-8df7-619dd299a643" providerId="ADAL" clId="{F607BB7F-8DFA-4C52-940B-66AA8B3B57A1}" dt="2019-04-23T03:13:50.823" v="261" actId="14100"/>
        <pc:sldMkLst>
          <pc:docMk/>
          <pc:sldMk cId="0" sldId="259"/>
        </pc:sldMkLst>
        <pc:picChg chg="mod">
          <ac:chgData name="Eddy, William Sebastian" userId="ca7790c4-3bb8-493e-8df7-619dd299a643" providerId="ADAL" clId="{F607BB7F-8DFA-4C52-940B-66AA8B3B57A1}" dt="2019-04-23T03:13:50.823" v="261" actId="14100"/>
          <ac:picMkLst>
            <pc:docMk/>
            <pc:sldMk cId="0" sldId="259"/>
            <ac:picMk id="3" creationId="{FD1E9DAC-B54B-4CB5-8A40-19B158AA780E}"/>
          </ac:picMkLst>
        </pc:picChg>
      </pc:sldChg>
      <pc:sldChg chg="ord">
        <pc:chgData name="Eddy, William Sebastian" userId="ca7790c4-3bb8-493e-8df7-619dd299a643" providerId="ADAL" clId="{F607BB7F-8DFA-4C52-940B-66AA8B3B57A1}" dt="2019-04-23T03:05:42.733" v="251"/>
        <pc:sldMkLst>
          <pc:docMk/>
          <pc:sldMk cId="0" sldId="270"/>
        </pc:sldMkLst>
      </pc:sldChg>
      <pc:sldChg chg="addSp delSp modSp modTransition delAnim modAnim">
        <pc:chgData name="Eddy, William Sebastian" userId="ca7790c4-3bb8-493e-8df7-619dd299a643" providerId="ADAL" clId="{F607BB7F-8DFA-4C52-940B-66AA8B3B57A1}" dt="2019-04-23T03:02:36.676" v="249"/>
        <pc:sldMkLst>
          <pc:docMk/>
          <pc:sldMk cId="3211796312" sldId="278"/>
        </pc:sldMkLst>
        <pc:spChg chg="mod">
          <ac:chgData name="Eddy, William Sebastian" userId="ca7790c4-3bb8-493e-8df7-619dd299a643" providerId="ADAL" clId="{F607BB7F-8DFA-4C52-940B-66AA8B3B57A1}" dt="2019-04-23T02:44:37.196" v="239" actId="20577"/>
          <ac:spMkLst>
            <pc:docMk/>
            <pc:sldMk cId="3211796312" sldId="278"/>
            <ac:spMk id="352" creationId="{00000000-0000-0000-0000-000000000000}"/>
          </ac:spMkLst>
        </pc:spChg>
        <pc:spChg chg="mod">
          <ac:chgData name="Eddy, William Sebastian" userId="ca7790c4-3bb8-493e-8df7-619dd299a643" providerId="ADAL" clId="{F607BB7F-8DFA-4C52-940B-66AA8B3B57A1}" dt="2019-04-23T02:44:02.270" v="226" actId="20577"/>
          <ac:spMkLst>
            <pc:docMk/>
            <pc:sldMk cId="3211796312" sldId="278"/>
            <ac:spMk id="353" creationId="{00000000-0000-0000-0000-000000000000}"/>
          </ac:spMkLst>
        </pc:spChg>
        <pc:spChg chg="mod">
          <ac:chgData name="Eddy, William Sebastian" userId="ca7790c4-3bb8-493e-8df7-619dd299a643" providerId="ADAL" clId="{F607BB7F-8DFA-4C52-940B-66AA8B3B57A1}" dt="2019-04-23T02:44:28.178" v="227" actId="20577"/>
          <ac:spMkLst>
            <pc:docMk/>
            <pc:sldMk cId="3211796312" sldId="278"/>
            <ac:spMk id="354" creationId="{00000000-0000-0000-0000-000000000000}"/>
          </ac:spMkLst>
        </pc:spChg>
        <pc:picChg chg="add del mod">
          <ac:chgData name="Eddy, William Sebastian" userId="ca7790c4-3bb8-493e-8df7-619dd299a643" providerId="ADAL" clId="{F607BB7F-8DFA-4C52-940B-66AA8B3B57A1}" dt="2019-04-23T02:49:04.994" v="243" actId="478"/>
          <ac:picMkLst>
            <pc:docMk/>
            <pc:sldMk cId="3211796312" sldId="278"/>
            <ac:picMk id="2" creationId="{3E4CF4AD-6781-45ED-91E1-239FE65DA5FC}"/>
          </ac:picMkLst>
        </pc:picChg>
        <pc:picChg chg="add del mod">
          <ac:chgData name="Eddy, William Sebastian" userId="ca7790c4-3bb8-493e-8df7-619dd299a643" providerId="ADAL" clId="{F607BB7F-8DFA-4C52-940B-66AA8B3B57A1}" dt="2019-04-23T03:01:15.313" v="246"/>
          <ac:picMkLst>
            <pc:docMk/>
            <pc:sldMk cId="3211796312" sldId="278"/>
            <ac:picMk id="3" creationId="{1603BE19-B352-4A7D-B200-C5DD13027AD6}"/>
          </ac:picMkLst>
        </pc:picChg>
        <pc:picChg chg="add del mod">
          <ac:chgData name="Eddy, William Sebastian" userId="ca7790c4-3bb8-493e-8df7-619dd299a643" providerId="ADAL" clId="{F607BB7F-8DFA-4C52-940B-66AA8B3B57A1}" dt="2019-04-23T03:01:50.719" v="248"/>
          <ac:picMkLst>
            <pc:docMk/>
            <pc:sldMk cId="3211796312" sldId="278"/>
            <ac:picMk id="4" creationId="{FB93B614-8DA4-4BAA-AF2D-B418089836DB}"/>
          </ac:picMkLst>
        </pc:picChg>
        <pc:picChg chg="add mod">
          <ac:chgData name="Eddy, William Sebastian" userId="ca7790c4-3bb8-493e-8df7-619dd299a643" providerId="ADAL" clId="{F607BB7F-8DFA-4C52-940B-66AA8B3B57A1}" dt="2019-04-23T03:02:36.676" v="249"/>
          <ac:picMkLst>
            <pc:docMk/>
            <pc:sldMk cId="3211796312" sldId="278"/>
            <ac:picMk id="5" creationId="{52A7B9C7-38BB-463E-A4C7-A6F0A84838D5}"/>
          </ac:picMkLst>
        </pc:picChg>
      </pc:sldChg>
      <pc:sldChg chg="modSp">
        <pc:chgData name="Eddy, William Sebastian" userId="ca7790c4-3bb8-493e-8df7-619dd299a643" providerId="ADAL" clId="{F607BB7F-8DFA-4C52-940B-66AA8B3B57A1}" dt="2019-04-23T03:25:57.910" v="275" actId="20577"/>
        <pc:sldMkLst>
          <pc:docMk/>
          <pc:sldMk cId="2872280707" sldId="280"/>
        </pc:sldMkLst>
        <pc:spChg chg="mod">
          <ac:chgData name="Eddy, William Sebastian" userId="ca7790c4-3bb8-493e-8df7-619dd299a643" providerId="ADAL" clId="{F607BB7F-8DFA-4C52-940B-66AA8B3B57A1}" dt="2019-04-23T03:25:47.774" v="267" actId="20577"/>
          <ac:spMkLst>
            <pc:docMk/>
            <pc:sldMk cId="2872280707" sldId="280"/>
            <ac:spMk id="353" creationId="{00000000-0000-0000-0000-000000000000}"/>
          </ac:spMkLst>
        </pc:spChg>
        <pc:spChg chg="mod">
          <ac:chgData name="Eddy, William Sebastian" userId="ca7790c4-3bb8-493e-8df7-619dd299a643" providerId="ADAL" clId="{F607BB7F-8DFA-4C52-940B-66AA8B3B57A1}" dt="2019-04-23T03:25:57.910" v="275" actId="20577"/>
          <ac:spMkLst>
            <pc:docMk/>
            <pc:sldMk cId="2872280707" sldId="280"/>
            <ac:spMk id="354" creationId="{00000000-0000-0000-0000-000000000000}"/>
          </ac:spMkLst>
        </pc:spChg>
      </pc:sldChg>
      <pc:sldChg chg="addSp modSp ord">
        <pc:chgData name="Eddy, William Sebastian" userId="ca7790c4-3bb8-493e-8df7-619dd299a643" providerId="ADAL" clId="{F607BB7F-8DFA-4C52-940B-66AA8B3B57A1}" dt="2019-04-23T03:07:39.295" v="254"/>
        <pc:sldMkLst>
          <pc:docMk/>
          <pc:sldMk cId="2919562611" sldId="281"/>
        </pc:sldMkLst>
        <pc:picChg chg="add mod">
          <ac:chgData name="Eddy, William Sebastian" userId="ca7790c4-3bb8-493e-8df7-619dd299a643" providerId="ADAL" clId="{F607BB7F-8DFA-4C52-940B-66AA8B3B57A1}" dt="2019-04-23T03:07:39.295" v="254"/>
          <ac:picMkLst>
            <pc:docMk/>
            <pc:sldMk cId="2919562611" sldId="281"/>
            <ac:picMk id="2" creationId="{F75BA231-3310-401E-8024-317B8F05ED24}"/>
          </ac:picMkLst>
        </pc:picChg>
      </pc:sldChg>
      <pc:sldChg chg="addSp delSp modSp ord modTransition delAnim modAnim">
        <pc:chgData name="Eddy, William Sebastian" userId="ca7790c4-3bb8-493e-8df7-619dd299a643" providerId="ADAL" clId="{F607BB7F-8DFA-4C52-940B-66AA8B3B57A1}" dt="2019-04-23T03:12:27.901" v="259"/>
        <pc:sldMkLst>
          <pc:docMk/>
          <pc:sldMk cId="3713136509" sldId="282"/>
        </pc:sldMkLst>
        <pc:picChg chg="add del mod">
          <ac:chgData name="Eddy, William Sebastian" userId="ca7790c4-3bb8-493e-8df7-619dd299a643" providerId="ADAL" clId="{F607BB7F-8DFA-4C52-940B-66AA8B3B57A1}" dt="2019-04-23T03:09:48.090" v="256" actId="478"/>
          <ac:picMkLst>
            <pc:docMk/>
            <pc:sldMk cId="3713136509" sldId="282"/>
            <ac:picMk id="2" creationId="{ECFEA8EA-0210-4D1B-AE28-C7475A7631E4}"/>
          </ac:picMkLst>
        </pc:picChg>
        <pc:picChg chg="add del mod">
          <ac:chgData name="Eddy, William Sebastian" userId="ca7790c4-3bb8-493e-8df7-619dd299a643" providerId="ADAL" clId="{F607BB7F-8DFA-4C52-940B-66AA8B3B57A1}" dt="2019-04-23T03:10:34.212" v="258"/>
          <ac:picMkLst>
            <pc:docMk/>
            <pc:sldMk cId="3713136509" sldId="282"/>
            <ac:picMk id="3" creationId="{4E37E583-71F4-4870-A20C-F45EC4BD86F6}"/>
          </ac:picMkLst>
        </pc:picChg>
        <pc:picChg chg="add mod">
          <ac:chgData name="Eddy, William Sebastian" userId="ca7790c4-3bb8-493e-8df7-619dd299a643" providerId="ADAL" clId="{F607BB7F-8DFA-4C52-940B-66AA8B3B57A1}" dt="2019-04-23T03:12:27.901" v="259"/>
          <ac:picMkLst>
            <pc:docMk/>
            <pc:sldMk cId="3713136509" sldId="282"/>
            <ac:picMk id="4" creationId="{5199710A-7A45-4A7E-9C49-7E6C95140EFA}"/>
          </ac:picMkLst>
        </pc:picChg>
      </pc:sldChg>
    </pc:docChg>
  </pc:docChgLst>
  <pc:docChgLst>
    <pc:chgData name="Eddy, William Sebastian" userId="ca7790c4-3bb8-493e-8df7-619dd299a643" providerId="ADAL" clId="{FF9E56B8-C049-46C2-A2E4-486401931445}"/>
    <pc:docChg chg="undo custSel addSld delSld modSld sldOrd">
      <pc:chgData name="Eddy, William Sebastian" userId="ca7790c4-3bb8-493e-8df7-619dd299a643" providerId="ADAL" clId="{FF9E56B8-C049-46C2-A2E4-486401931445}" dt="2019-04-21T16:18:32.641" v="2317" actId="20577"/>
      <pc:docMkLst>
        <pc:docMk/>
      </pc:docMkLst>
      <pc:sldChg chg="modSp modNotesTx">
        <pc:chgData name="Eddy, William Sebastian" userId="ca7790c4-3bb8-493e-8df7-619dd299a643" providerId="ADAL" clId="{FF9E56B8-C049-46C2-A2E4-486401931445}" dt="2019-04-21T15:52:17.733" v="778" actId="20577"/>
        <pc:sldMkLst>
          <pc:docMk/>
          <pc:sldMk cId="0" sldId="257"/>
        </pc:sldMkLst>
        <pc:spChg chg="mod">
          <ac:chgData name="Eddy, William Sebastian" userId="ca7790c4-3bb8-493e-8df7-619dd299a643" providerId="ADAL" clId="{FF9E56B8-C049-46C2-A2E4-486401931445}" dt="2019-04-21T15:50:52.951" v="575" actId="20577"/>
          <ac:spMkLst>
            <pc:docMk/>
            <pc:sldMk cId="0" sldId="257"/>
            <ac:spMk id="293" creationId="{00000000-0000-0000-0000-000000000000}"/>
          </ac:spMkLst>
        </pc:spChg>
      </pc:sldChg>
      <pc:sldChg chg="addSp delSp modSp">
        <pc:chgData name="Eddy, William Sebastian" userId="ca7790c4-3bb8-493e-8df7-619dd299a643" providerId="ADAL" clId="{FF9E56B8-C049-46C2-A2E4-486401931445}" dt="2019-04-21T15:42:55.371" v="465" actId="1076"/>
        <pc:sldMkLst>
          <pc:docMk/>
          <pc:sldMk cId="0" sldId="259"/>
        </pc:sldMkLst>
        <pc:spChg chg="add mod">
          <ac:chgData name="Eddy, William Sebastian" userId="ca7790c4-3bb8-493e-8df7-619dd299a643" providerId="ADAL" clId="{FF9E56B8-C049-46C2-A2E4-486401931445}" dt="2019-04-21T15:42:20.172" v="456" actId="1076"/>
          <ac:spMkLst>
            <pc:docMk/>
            <pc:sldMk cId="0" sldId="259"/>
            <ac:spMk id="8" creationId="{74318538-CB2A-4776-B7A1-B803BE392BF5}"/>
          </ac:spMkLst>
        </pc:spChg>
        <pc:spChg chg="add mod">
          <ac:chgData name="Eddy, William Sebastian" userId="ca7790c4-3bb8-493e-8df7-619dd299a643" providerId="ADAL" clId="{FF9E56B8-C049-46C2-A2E4-486401931445}" dt="2019-04-21T15:41:21.638" v="421" actId="571"/>
          <ac:spMkLst>
            <pc:docMk/>
            <pc:sldMk cId="0" sldId="259"/>
            <ac:spMk id="12" creationId="{3FA4C22B-8E59-4ECE-9EED-C1E868B7362C}"/>
          </ac:spMkLst>
        </pc:spChg>
        <pc:spChg chg="mod">
          <ac:chgData name="Eddy, William Sebastian" userId="ca7790c4-3bb8-493e-8df7-619dd299a643" providerId="ADAL" clId="{FF9E56B8-C049-46C2-A2E4-486401931445}" dt="2019-04-21T15:31:14.226" v="196" actId="20577"/>
          <ac:spMkLst>
            <pc:docMk/>
            <pc:sldMk cId="0" sldId="259"/>
            <ac:spMk id="308" creationId="{00000000-0000-0000-0000-000000000000}"/>
          </ac:spMkLst>
        </pc:spChg>
        <pc:graphicFrameChg chg="add del mod modGraphic">
          <ac:chgData name="Eddy, William Sebastian" userId="ca7790c4-3bb8-493e-8df7-619dd299a643" providerId="ADAL" clId="{FF9E56B8-C049-46C2-A2E4-486401931445}" dt="2019-04-21T15:28:14.426" v="178"/>
          <ac:graphicFrameMkLst>
            <pc:docMk/>
            <pc:sldMk cId="0" sldId="259"/>
            <ac:graphicFrameMk id="6" creationId="{1A3ED1F5-3007-4558-AA21-BB6F7287DAE3}"/>
          </ac:graphicFrameMkLst>
        </pc:graphicFrameChg>
        <pc:graphicFrameChg chg="add del mod">
          <ac:chgData name="Eddy, William Sebastian" userId="ca7790c4-3bb8-493e-8df7-619dd299a643" providerId="ADAL" clId="{FF9E56B8-C049-46C2-A2E4-486401931445}" dt="2019-04-21T15:28:36.539" v="182" actId="478"/>
          <ac:graphicFrameMkLst>
            <pc:docMk/>
            <pc:sldMk cId="0" sldId="259"/>
            <ac:graphicFrameMk id="7" creationId="{F9B91DD7-EBA9-4AE0-8B2C-C5962ACC7BB6}"/>
          </ac:graphicFrameMkLst>
        </pc:graphicFrameChg>
        <pc:picChg chg="add del mod">
          <ac:chgData name="Eddy, William Sebastian" userId="ca7790c4-3bb8-493e-8df7-619dd299a643" providerId="ADAL" clId="{FF9E56B8-C049-46C2-A2E4-486401931445}" dt="2019-04-21T15:29:46.663" v="185" actId="478"/>
          <ac:picMkLst>
            <pc:docMk/>
            <pc:sldMk cId="0" sldId="259"/>
            <ac:picMk id="2" creationId="{5D47740B-3581-43F7-A092-BB78DAA90996}"/>
          </ac:picMkLst>
        </pc:picChg>
        <pc:picChg chg="add mod">
          <ac:chgData name="Eddy, William Sebastian" userId="ca7790c4-3bb8-493e-8df7-619dd299a643" providerId="ADAL" clId="{FF9E56B8-C049-46C2-A2E4-486401931445}" dt="2019-04-21T15:42:55.371" v="465" actId="1076"/>
          <ac:picMkLst>
            <pc:docMk/>
            <pc:sldMk cId="0" sldId="259"/>
            <ac:picMk id="3" creationId="{FD1E9DAC-B54B-4CB5-8A40-19B158AA780E}"/>
          </ac:picMkLst>
        </pc:picChg>
        <pc:picChg chg="add del mod">
          <ac:chgData name="Eddy, William Sebastian" userId="ca7790c4-3bb8-493e-8df7-619dd299a643" providerId="ADAL" clId="{FF9E56B8-C049-46C2-A2E4-486401931445}" dt="2019-04-21T15:30:48.067" v="189" actId="478"/>
          <ac:picMkLst>
            <pc:docMk/>
            <pc:sldMk cId="0" sldId="259"/>
            <ac:picMk id="4" creationId="{FAA53DBC-58C4-4286-A081-612EE3CDF4E5}"/>
          </ac:picMkLst>
        </pc:picChg>
        <pc:picChg chg="add mod">
          <ac:chgData name="Eddy, William Sebastian" userId="ca7790c4-3bb8-493e-8df7-619dd299a643" providerId="ADAL" clId="{FF9E56B8-C049-46C2-A2E4-486401931445}" dt="2019-04-21T15:42:43.830" v="461" actId="1076"/>
          <ac:picMkLst>
            <pc:docMk/>
            <pc:sldMk cId="0" sldId="259"/>
            <ac:picMk id="5" creationId="{B2D1A8EF-9DCB-47D9-AD48-B985FB269BAD}"/>
          </ac:picMkLst>
        </pc:picChg>
        <pc:picChg chg="add mod">
          <ac:chgData name="Eddy, William Sebastian" userId="ca7790c4-3bb8-493e-8df7-619dd299a643" providerId="ADAL" clId="{FF9E56B8-C049-46C2-A2E4-486401931445}" dt="2019-04-21T15:42:31.294" v="458" actId="571"/>
          <ac:picMkLst>
            <pc:docMk/>
            <pc:sldMk cId="0" sldId="259"/>
            <ac:picMk id="13" creationId="{BFCA451F-C3AA-4DEB-B4F6-99B92B335A26}"/>
          </ac:picMkLst>
        </pc:picChg>
      </pc:sldChg>
      <pc:sldChg chg="addSp delSp modSp">
        <pc:chgData name="Eddy, William Sebastian" userId="ca7790c4-3bb8-493e-8df7-619dd299a643" providerId="ADAL" clId="{FF9E56B8-C049-46C2-A2E4-486401931445}" dt="2019-04-21T15:45:22.827" v="477" actId="1076"/>
        <pc:sldMkLst>
          <pc:docMk/>
          <pc:sldMk cId="0" sldId="260"/>
        </pc:sldMkLst>
        <pc:spChg chg="mod">
          <ac:chgData name="Eddy, William Sebastian" userId="ca7790c4-3bb8-493e-8df7-619dd299a643" providerId="ADAL" clId="{FF9E56B8-C049-46C2-A2E4-486401931445}" dt="2019-04-21T15:34:32.194" v="241" actId="1076"/>
          <ac:spMkLst>
            <pc:docMk/>
            <pc:sldMk cId="0" sldId="260"/>
            <ac:spMk id="313" creationId="{00000000-0000-0000-0000-000000000000}"/>
          </ac:spMkLst>
        </pc:spChg>
        <pc:spChg chg="mod">
          <ac:chgData name="Eddy, William Sebastian" userId="ca7790c4-3bb8-493e-8df7-619dd299a643" providerId="ADAL" clId="{FF9E56B8-C049-46C2-A2E4-486401931445}" dt="2019-04-21T15:35:39.963" v="253" actId="14100"/>
          <ac:spMkLst>
            <pc:docMk/>
            <pc:sldMk cId="0" sldId="260"/>
            <ac:spMk id="314" creationId="{00000000-0000-0000-0000-000000000000}"/>
          </ac:spMkLst>
        </pc:spChg>
        <pc:picChg chg="add del mod">
          <ac:chgData name="Eddy, William Sebastian" userId="ca7790c4-3bb8-493e-8df7-619dd299a643" providerId="ADAL" clId="{FF9E56B8-C049-46C2-A2E4-486401931445}" dt="2019-04-21T15:44:28.586" v="474"/>
          <ac:picMkLst>
            <pc:docMk/>
            <pc:sldMk cId="0" sldId="260"/>
            <ac:picMk id="2" creationId="{FDAE4B64-2AE1-4C56-AE3B-89C8D94CAF03}"/>
          </ac:picMkLst>
        </pc:picChg>
        <pc:picChg chg="add mod">
          <ac:chgData name="Eddy, William Sebastian" userId="ca7790c4-3bb8-493e-8df7-619dd299a643" providerId="ADAL" clId="{FF9E56B8-C049-46C2-A2E4-486401931445}" dt="2019-04-21T15:45:22.827" v="477" actId="1076"/>
          <ac:picMkLst>
            <pc:docMk/>
            <pc:sldMk cId="0" sldId="260"/>
            <ac:picMk id="3" creationId="{5B2DF7F0-B363-4E06-917A-DF47627F782C}"/>
          </ac:picMkLst>
        </pc:picChg>
        <pc:picChg chg="add del mod">
          <ac:chgData name="Eddy, William Sebastian" userId="ca7790c4-3bb8-493e-8df7-619dd299a643" providerId="ADAL" clId="{FF9E56B8-C049-46C2-A2E4-486401931445}" dt="2019-04-21T15:44:06.640" v="466" actId="478"/>
          <ac:picMkLst>
            <pc:docMk/>
            <pc:sldMk cId="0" sldId="260"/>
            <ac:picMk id="22" creationId="{F1BFF64F-E480-47B6-AA00-F4D06676728D}"/>
          </ac:picMkLst>
        </pc:picChg>
        <pc:picChg chg="add mod">
          <ac:chgData name="Eddy, William Sebastian" userId="ca7790c4-3bb8-493e-8df7-619dd299a643" providerId="ADAL" clId="{FF9E56B8-C049-46C2-A2E4-486401931445}" dt="2019-04-21T15:44:16.782" v="470" actId="571"/>
          <ac:picMkLst>
            <pc:docMk/>
            <pc:sldMk cId="0" sldId="260"/>
            <ac:picMk id="24" creationId="{636DC51B-84FD-4FD2-9FE5-0766FF836D97}"/>
          </ac:picMkLst>
        </pc:picChg>
      </pc:sldChg>
      <pc:sldChg chg="addSp delSp modSp ord">
        <pc:chgData name="Eddy, William Sebastian" userId="ca7790c4-3bb8-493e-8df7-619dd299a643" providerId="ADAL" clId="{FF9E56B8-C049-46C2-A2E4-486401931445}" dt="2019-04-21T16:05:49.664" v="1445" actId="1076"/>
        <pc:sldMkLst>
          <pc:docMk/>
          <pc:sldMk cId="0" sldId="270"/>
        </pc:sldMkLst>
        <pc:spChg chg="mod">
          <ac:chgData name="Eddy, William Sebastian" userId="ca7790c4-3bb8-493e-8df7-619dd299a643" providerId="ADAL" clId="{FF9E56B8-C049-46C2-A2E4-486401931445}" dt="2019-04-21T16:03:54.170" v="1355" actId="20577"/>
          <ac:spMkLst>
            <pc:docMk/>
            <pc:sldMk cId="0" sldId="270"/>
            <ac:spMk id="407" creationId="{00000000-0000-0000-0000-000000000000}"/>
          </ac:spMkLst>
        </pc:spChg>
        <pc:spChg chg="mod">
          <ac:chgData name="Eddy, William Sebastian" userId="ca7790c4-3bb8-493e-8df7-619dd299a643" providerId="ADAL" clId="{FF9E56B8-C049-46C2-A2E4-486401931445}" dt="2019-04-21T16:04:55.951" v="1437" actId="20577"/>
          <ac:spMkLst>
            <pc:docMk/>
            <pc:sldMk cId="0" sldId="270"/>
            <ac:spMk id="408" creationId="{00000000-0000-0000-0000-000000000000}"/>
          </ac:spMkLst>
        </pc:spChg>
        <pc:grpChg chg="del">
          <ac:chgData name="Eddy, William Sebastian" userId="ca7790c4-3bb8-493e-8df7-619dd299a643" providerId="ADAL" clId="{FF9E56B8-C049-46C2-A2E4-486401931445}" dt="2019-04-21T16:00:21.584" v="1233" actId="478"/>
          <ac:grpSpMkLst>
            <pc:docMk/>
            <pc:sldMk cId="0" sldId="270"/>
            <ac:grpSpMk id="409" creationId="{00000000-0000-0000-0000-000000000000}"/>
          </ac:grpSpMkLst>
        </pc:grpChg>
        <pc:grpChg chg="del">
          <ac:chgData name="Eddy, William Sebastian" userId="ca7790c4-3bb8-493e-8df7-619dd299a643" providerId="ADAL" clId="{FF9E56B8-C049-46C2-A2E4-486401931445}" dt="2019-04-21T16:00:23.779" v="1234" actId="478"/>
          <ac:grpSpMkLst>
            <pc:docMk/>
            <pc:sldMk cId="0" sldId="270"/>
            <ac:grpSpMk id="412" creationId="{00000000-0000-0000-0000-000000000000}"/>
          </ac:grpSpMkLst>
        </pc:grpChg>
        <pc:picChg chg="add del mod">
          <ac:chgData name="Eddy, William Sebastian" userId="ca7790c4-3bb8-493e-8df7-619dd299a643" providerId="ADAL" clId="{FF9E56B8-C049-46C2-A2E4-486401931445}" dt="2019-04-21T15:49:53.366" v="531" actId="478"/>
          <ac:picMkLst>
            <pc:docMk/>
            <pc:sldMk cId="0" sldId="270"/>
            <ac:picMk id="2" creationId="{ACD20777-28FA-4192-B764-809C70A1E8AF}"/>
          </ac:picMkLst>
        </pc:picChg>
        <pc:picChg chg="add mod">
          <ac:chgData name="Eddy, William Sebastian" userId="ca7790c4-3bb8-493e-8df7-619dd299a643" providerId="ADAL" clId="{FF9E56B8-C049-46C2-A2E4-486401931445}" dt="2019-04-21T16:05:49.664" v="1445" actId="1076"/>
          <ac:picMkLst>
            <pc:docMk/>
            <pc:sldMk cId="0" sldId="270"/>
            <ac:picMk id="3" creationId="{93D38DF7-A547-46EE-A242-121EB29409C8}"/>
          </ac:picMkLst>
        </pc:picChg>
        <pc:picChg chg="add del mod">
          <ac:chgData name="Eddy, William Sebastian" userId="ca7790c4-3bb8-493e-8df7-619dd299a643" providerId="ADAL" clId="{FF9E56B8-C049-46C2-A2E4-486401931445}" dt="2019-04-21T16:05:35.576" v="1440" actId="478"/>
          <ac:picMkLst>
            <pc:docMk/>
            <pc:sldMk cId="0" sldId="270"/>
            <ac:picMk id="13" creationId="{777B9991-E7C6-456D-96F7-D53B1D833621}"/>
          </ac:picMkLst>
        </pc:picChg>
      </pc:sldChg>
      <pc:sldChg chg="modSp modNotesTx">
        <pc:chgData name="Eddy, William Sebastian" userId="ca7790c4-3bb8-493e-8df7-619dd299a643" providerId="ADAL" clId="{FF9E56B8-C049-46C2-A2E4-486401931445}" dt="2019-04-21T15:36:47.088" v="334" actId="20577"/>
        <pc:sldMkLst>
          <pc:docMk/>
          <pc:sldMk cId="3211796312" sldId="278"/>
        </pc:sldMkLst>
        <pc:spChg chg="mod">
          <ac:chgData name="Eddy, William Sebastian" userId="ca7790c4-3bb8-493e-8df7-619dd299a643" providerId="ADAL" clId="{FF9E56B8-C049-46C2-A2E4-486401931445}" dt="2019-04-21T15:22:18.480" v="110" actId="20577"/>
          <ac:spMkLst>
            <pc:docMk/>
            <pc:sldMk cId="3211796312" sldId="278"/>
            <ac:spMk id="352" creationId="{00000000-0000-0000-0000-000000000000}"/>
          </ac:spMkLst>
        </pc:spChg>
        <pc:spChg chg="mod">
          <ac:chgData name="Eddy, William Sebastian" userId="ca7790c4-3bb8-493e-8df7-619dd299a643" providerId="ADAL" clId="{FF9E56B8-C049-46C2-A2E4-486401931445}" dt="2019-04-21T15:22:05.458" v="103" actId="20577"/>
          <ac:spMkLst>
            <pc:docMk/>
            <pc:sldMk cId="3211796312" sldId="278"/>
            <ac:spMk id="353" creationId="{00000000-0000-0000-0000-000000000000}"/>
          </ac:spMkLst>
        </pc:spChg>
        <pc:spChg chg="mod">
          <ac:chgData name="Eddy, William Sebastian" userId="ca7790c4-3bb8-493e-8df7-619dd299a643" providerId="ADAL" clId="{FF9E56B8-C049-46C2-A2E4-486401931445}" dt="2019-04-21T15:21:22.413" v="102" actId="20577"/>
          <ac:spMkLst>
            <pc:docMk/>
            <pc:sldMk cId="3211796312" sldId="278"/>
            <ac:spMk id="354" creationId="{00000000-0000-0000-0000-000000000000}"/>
          </ac:spMkLst>
        </pc:spChg>
      </pc:sldChg>
      <pc:sldChg chg="modSp add">
        <pc:chgData name="Eddy, William Sebastian" userId="ca7790c4-3bb8-493e-8df7-619dd299a643" providerId="ADAL" clId="{FF9E56B8-C049-46C2-A2E4-486401931445}" dt="2019-04-21T16:14:38.009" v="1778" actId="1076"/>
        <pc:sldMkLst>
          <pc:docMk/>
          <pc:sldMk cId="19513618" sldId="279"/>
        </pc:sldMkLst>
        <pc:spChg chg="mod">
          <ac:chgData name="Eddy, William Sebastian" userId="ca7790c4-3bb8-493e-8df7-619dd299a643" providerId="ADAL" clId="{FF9E56B8-C049-46C2-A2E4-486401931445}" dt="2019-04-21T16:13:42.758" v="1688" actId="20577"/>
          <ac:spMkLst>
            <pc:docMk/>
            <pc:sldMk cId="19513618" sldId="279"/>
            <ac:spMk id="407" creationId="{00000000-0000-0000-0000-000000000000}"/>
          </ac:spMkLst>
        </pc:spChg>
        <pc:spChg chg="mod">
          <ac:chgData name="Eddy, William Sebastian" userId="ca7790c4-3bb8-493e-8df7-619dd299a643" providerId="ADAL" clId="{FF9E56B8-C049-46C2-A2E4-486401931445}" dt="2019-04-21T16:14:34.666" v="1777" actId="20577"/>
          <ac:spMkLst>
            <pc:docMk/>
            <pc:sldMk cId="19513618" sldId="279"/>
            <ac:spMk id="408" creationId="{00000000-0000-0000-0000-000000000000}"/>
          </ac:spMkLst>
        </pc:spChg>
        <pc:picChg chg="mod">
          <ac:chgData name="Eddy, William Sebastian" userId="ca7790c4-3bb8-493e-8df7-619dd299a643" providerId="ADAL" clId="{FF9E56B8-C049-46C2-A2E4-486401931445}" dt="2019-04-21T16:14:38.009" v="1778" actId="1076"/>
          <ac:picMkLst>
            <pc:docMk/>
            <pc:sldMk cId="19513618" sldId="279"/>
            <ac:picMk id="2" creationId="{ACD20777-28FA-4192-B764-809C70A1E8AF}"/>
          </ac:picMkLst>
        </pc:picChg>
      </pc:sldChg>
      <pc:sldChg chg="modSp add ord modNotesTx">
        <pc:chgData name="Eddy, William Sebastian" userId="ca7790c4-3bb8-493e-8df7-619dd299a643" providerId="ADAL" clId="{FF9E56B8-C049-46C2-A2E4-486401931445}" dt="2019-04-21T16:18:32.641" v="2317" actId="20577"/>
        <pc:sldMkLst>
          <pc:docMk/>
          <pc:sldMk cId="2872280707" sldId="280"/>
        </pc:sldMkLst>
        <pc:spChg chg="mod">
          <ac:chgData name="Eddy, William Sebastian" userId="ca7790c4-3bb8-493e-8df7-619dd299a643" providerId="ADAL" clId="{FF9E56B8-C049-46C2-A2E4-486401931445}" dt="2019-04-21T15:54:57.468" v="839" actId="20577"/>
          <ac:spMkLst>
            <pc:docMk/>
            <pc:sldMk cId="2872280707" sldId="280"/>
            <ac:spMk id="351" creationId="{00000000-0000-0000-0000-000000000000}"/>
          </ac:spMkLst>
        </pc:spChg>
        <pc:spChg chg="mod">
          <ac:chgData name="Eddy, William Sebastian" userId="ca7790c4-3bb8-493e-8df7-619dd299a643" providerId="ADAL" clId="{FF9E56B8-C049-46C2-A2E4-486401931445}" dt="2019-04-21T15:59:19.087" v="1230" actId="20577"/>
          <ac:spMkLst>
            <pc:docMk/>
            <pc:sldMk cId="2872280707" sldId="280"/>
            <ac:spMk id="352" creationId="{00000000-0000-0000-0000-000000000000}"/>
          </ac:spMkLst>
        </pc:spChg>
        <pc:spChg chg="mod">
          <ac:chgData name="Eddy, William Sebastian" userId="ca7790c4-3bb8-493e-8df7-619dd299a643" providerId="ADAL" clId="{FF9E56B8-C049-46C2-A2E4-486401931445}" dt="2019-04-21T16:16:42.545" v="2080" actId="20577"/>
          <ac:spMkLst>
            <pc:docMk/>
            <pc:sldMk cId="2872280707" sldId="280"/>
            <ac:spMk id="353" creationId="{00000000-0000-0000-0000-000000000000}"/>
          </ac:spMkLst>
        </pc:spChg>
        <pc:spChg chg="mod">
          <ac:chgData name="Eddy, William Sebastian" userId="ca7790c4-3bb8-493e-8df7-619dd299a643" providerId="ADAL" clId="{FF9E56B8-C049-46C2-A2E4-486401931445}" dt="2019-04-21T16:18:19.772" v="2293"/>
          <ac:spMkLst>
            <pc:docMk/>
            <pc:sldMk cId="2872280707" sldId="280"/>
            <ac:spMk id="354" creationId="{00000000-0000-0000-0000-000000000000}"/>
          </ac:spMkLst>
        </pc:spChg>
      </pc:sldChg>
      <pc:sldChg chg="addSp delSp modSp add">
        <pc:chgData name="Eddy, William Sebastian" userId="ca7790c4-3bb8-493e-8df7-619dd299a643" providerId="ADAL" clId="{FF9E56B8-C049-46C2-A2E4-486401931445}" dt="2019-04-21T16:07:31.942" v="1452" actId="14100"/>
        <pc:sldMkLst>
          <pc:docMk/>
          <pc:sldMk cId="2919562611" sldId="281"/>
        </pc:sldMkLst>
        <pc:picChg chg="del">
          <ac:chgData name="Eddy, William Sebastian" userId="ca7790c4-3bb8-493e-8df7-619dd299a643" providerId="ADAL" clId="{FF9E56B8-C049-46C2-A2E4-486401931445}" dt="2019-04-21T16:07:14.895" v="1447" actId="478"/>
          <ac:picMkLst>
            <pc:docMk/>
            <pc:sldMk cId="2919562611" sldId="281"/>
            <ac:picMk id="3" creationId="{5B2DF7F0-B363-4E06-917A-DF47627F782C}"/>
          </ac:picMkLst>
        </pc:picChg>
        <pc:picChg chg="add mod">
          <ac:chgData name="Eddy, William Sebastian" userId="ca7790c4-3bb8-493e-8df7-619dd299a643" providerId="ADAL" clId="{FF9E56B8-C049-46C2-A2E4-486401931445}" dt="2019-04-21T16:07:31.942" v="1452" actId="14100"/>
          <ac:picMkLst>
            <pc:docMk/>
            <pc:sldMk cId="2919562611" sldId="281"/>
            <ac:picMk id="23" creationId="{03070BFA-2646-47C1-A2C0-72F0535C8831}"/>
          </ac:picMkLst>
        </pc:picChg>
      </pc:sldChg>
      <pc:sldChg chg="addSp delSp modSp add">
        <pc:chgData name="Eddy, William Sebastian" userId="ca7790c4-3bb8-493e-8df7-619dd299a643" providerId="ADAL" clId="{FF9E56B8-C049-46C2-A2E4-486401931445}" dt="2019-04-21T16:08:08.671" v="1464" actId="14100"/>
        <pc:sldMkLst>
          <pc:docMk/>
          <pc:sldMk cId="3713136509" sldId="282"/>
        </pc:sldMkLst>
        <pc:spChg chg="mod">
          <ac:chgData name="Eddy, William Sebastian" userId="ca7790c4-3bb8-493e-8df7-619dd299a643" providerId="ADAL" clId="{FF9E56B8-C049-46C2-A2E4-486401931445}" dt="2019-04-21T16:07:51.141" v="1457" actId="6549"/>
          <ac:spMkLst>
            <pc:docMk/>
            <pc:sldMk cId="3713136509" sldId="282"/>
            <ac:spMk id="313" creationId="{00000000-0000-0000-0000-000000000000}"/>
          </ac:spMkLst>
        </pc:spChg>
        <pc:spChg chg="mod">
          <ac:chgData name="Eddy, William Sebastian" userId="ca7790c4-3bb8-493e-8df7-619dd299a643" providerId="ADAL" clId="{FF9E56B8-C049-46C2-A2E4-486401931445}" dt="2019-04-21T16:07:48.081" v="1455" actId="20577"/>
          <ac:spMkLst>
            <pc:docMk/>
            <pc:sldMk cId="3713136509" sldId="282"/>
            <ac:spMk id="314" creationId="{00000000-0000-0000-0000-000000000000}"/>
          </ac:spMkLst>
        </pc:spChg>
        <pc:picChg chg="del">
          <ac:chgData name="Eddy, William Sebastian" userId="ca7790c4-3bb8-493e-8df7-619dd299a643" providerId="ADAL" clId="{FF9E56B8-C049-46C2-A2E4-486401931445}" dt="2019-04-21T16:07:45.739" v="1454" actId="478"/>
          <ac:picMkLst>
            <pc:docMk/>
            <pc:sldMk cId="3713136509" sldId="282"/>
            <ac:picMk id="23" creationId="{03070BFA-2646-47C1-A2C0-72F0535C8831}"/>
          </ac:picMkLst>
        </pc:picChg>
        <pc:picChg chg="add mod">
          <ac:chgData name="Eddy, William Sebastian" userId="ca7790c4-3bb8-493e-8df7-619dd299a643" providerId="ADAL" clId="{FF9E56B8-C049-46C2-A2E4-486401931445}" dt="2019-04-21T16:08:08.671" v="1464" actId="14100"/>
          <ac:picMkLst>
            <pc:docMk/>
            <pc:sldMk cId="3713136509" sldId="282"/>
            <ac:picMk id="24" creationId="{44EE1679-6FE8-4291-97D1-C968BCEDDF8C}"/>
          </ac:picMkLst>
        </pc:picChg>
        <pc:picChg chg="add mod">
          <ac:chgData name="Eddy, William Sebastian" userId="ca7790c4-3bb8-493e-8df7-619dd299a643" providerId="ADAL" clId="{FF9E56B8-C049-46C2-A2E4-486401931445}" dt="2019-04-21T16:08:03.447" v="1462" actId="571"/>
          <ac:picMkLst>
            <pc:docMk/>
            <pc:sldMk cId="3713136509" sldId="282"/>
            <ac:picMk id="25" creationId="{35E9EA46-705A-47FB-91B1-1FE4F9F08C9F}"/>
          </ac:picMkLst>
        </pc:picChg>
      </pc:sldChg>
      <pc:sldChg chg="addSp delSp modSp add ord">
        <pc:chgData name="Eddy, William Sebastian" userId="ca7790c4-3bb8-493e-8df7-619dd299a643" providerId="ADAL" clId="{FF9E56B8-C049-46C2-A2E4-486401931445}" dt="2019-04-21T16:12:10.243" v="1600"/>
        <pc:sldMkLst>
          <pc:docMk/>
          <pc:sldMk cId="1961233132" sldId="283"/>
        </pc:sldMkLst>
        <pc:spChg chg="add del mod">
          <ac:chgData name="Eddy, William Sebastian" userId="ca7790c4-3bb8-493e-8df7-619dd299a643" providerId="ADAL" clId="{FF9E56B8-C049-46C2-A2E4-486401931445}" dt="2019-04-21T16:12:09.521" v="1599" actId="478"/>
          <ac:spMkLst>
            <pc:docMk/>
            <pc:sldMk cId="1961233132" sldId="283"/>
            <ac:spMk id="8" creationId="{74318538-CB2A-4776-B7A1-B803BE392BF5}"/>
          </ac:spMkLst>
        </pc:spChg>
        <pc:spChg chg="mod">
          <ac:chgData name="Eddy, William Sebastian" userId="ca7790c4-3bb8-493e-8df7-619dd299a643" providerId="ADAL" clId="{FF9E56B8-C049-46C2-A2E4-486401931445}" dt="2019-04-21T16:11:28.569" v="1597" actId="20577"/>
          <ac:spMkLst>
            <pc:docMk/>
            <pc:sldMk cId="1961233132" sldId="283"/>
            <ac:spMk id="308" creationId="{00000000-0000-0000-0000-000000000000}"/>
          </ac:spMkLst>
        </pc:spChg>
        <pc:grpChg chg="add">
          <ac:chgData name="Eddy, William Sebastian" userId="ca7790c4-3bb8-493e-8df7-619dd299a643" providerId="ADAL" clId="{FF9E56B8-C049-46C2-A2E4-486401931445}" dt="2019-04-21T16:12:10.243" v="1600"/>
          <ac:grpSpMkLst>
            <pc:docMk/>
            <pc:sldMk cId="1961233132" sldId="283"/>
            <ac:grpSpMk id="9" creationId="{AB1797BD-CFC3-4DCF-ABA0-63D5CDF26424}"/>
          </ac:grpSpMkLst>
        </pc:grpChg>
        <pc:grpChg chg="add">
          <ac:chgData name="Eddy, William Sebastian" userId="ca7790c4-3bb8-493e-8df7-619dd299a643" providerId="ADAL" clId="{FF9E56B8-C049-46C2-A2E4-486401931445}" dt="2019-04-21T16:12:10.243" v="1600"/>
          <ac:grpSpMkLst>
            <pc:docMk/>
            <pc:sldMk cId="1961233132" sldId="283"/>
            <ac:grpSpMk id="12" creationId="{E3B77D2B-9759-4856-B9EB-23FC4B3AC0F9}"/>
          </ac:grpSpMkLst>
        </pc:grpChg>
        <pc:picChg chg="del">
          <ac:chgData name="Eddy, William Sebastian" userId="ca7790c4-3bb8-493e-8df7-619dd299a643" providerId="ADAL" clId="{FF9E56B8-C049-46C2-A2E4-486401931445}" dt="2019-04-21T16:09:33.669" v="1467" actId="478"/>
          <ac:picMkLst>
            <pc:docMk/>
            <pc:sldMk cId="1961233132" sldId="283"/>
            <ac:picMk id="3" creationId="{FD1E9DAC-B54B-4CB5-8A40-19B158AA780E}"/>
          </ac:picMkLst>
        </pc:picChg>
        <pc:picChg chg="add del">
          <ac:chgData name="Eddy, William Sebastian" userId="ca7790c4-3bb8-493e-8df7-619dd299a643" providerId="ADAL" clId="{FF9E56B8-C049-46C2-A2E4-486401931445}" dt="2019-04-21T16:09:45.077" v="1475" actId="478"/>
          <ac:picMkLst>
            <pc:docMk/>
            <pc:sldMk cId="1961233132" sldId="283"/>
            <ac:picMk id="5" creationId="{B2D1A8EF-9DCB-47D9-AD48-B985FB269BAD}"/>
          </ac:picMkLst>
        </pc:picChg>
      </pc:sldChg>
      <pc:sldMasterChg chg="delSldLayout">
        <pc:chgData name="Eddy, William Sebastian" userId="ca7790c4-3bb8-493e-8df7-619dd299a643" providerId="ADAL" clId="{FF9E56B8-C049-46C2-A2E4-486401931445}" dt="2019-04-21T15:48:11.768" v="493" actId="2696"/>
        <pc:sldMasterMkLst>
          <pc:docMk/>
          <pc:sldMasterMk cId="0" sldId="2147483671"/>
        </pc:sldMasterMkLst>
      </pc:sldMasterChg>
    </pc:docChg>
  </pc:docChgLst>
  <pc:docChgLst>
    <pc:chgData name="Eddy, William Sebastian" userId="ca7790c4-3bb8-493e-8df7-619dd299a643" providerId="ADAL" clId="{72EC6C64-BA8A-4D3A-9F49-D3930C4CE650}"/>
    <pc:docChg chg="undo custSel addSld modSld sldOrd">
      <pc:chgData name="Eddy, William Sebastian" userId="ca7790c4-3bb8-493e-8df7-619dd299a643" providerId="ADAL" clId="{72EC6C64-BA8A-4D3A-9F49-D3930C4CE650}" dt="2019-04-21T15:07:01.639" v="854" actId="20577"/>
      <pc:docMkLst>
        <pc:docMk/>
      </pc:docMkLst>
      <pc:sldChg chg="addSp delSp modSp">
        <pc:chgData name="Eddy, William Sebastian" userId="ca7790c4-3bb8-493e-8df7-619dd299a643" providerId="ADAL" clId="{72EC6C64-BA8A-4D3A-9F49-D3930C4CE650}" dt="2019-04-21T14:46:24.959" v="41" actId="14100"/>
        <pc:sldMkLst>
          <pc:docMk/>
          <pc:sldMk cId="0" sldId="256"/>
        </pc:sldMkLst>
        <pc:spChg chg="add mod">
          <ac:chgData name="Eddy, William Sebastian" userId="ca7790c4-3bb8-493e-8df7-619dd299a643" providerId="ADAL" clId="{72EC6C64-BA8A-4D3A-9F49-D3930C4CE650}" dt="2019-04-21T14:46:24.959" v="41" actId="14100"/>
          <ac:spMkLst>
            <pc:docMk/>
            <pc:sldMk cId="0" sldId="256"/>
            <ac:spMk id="5" creationId="{8E03630E-CAE8-49C6-86EB-7A8CD34BE9F7}"/>
          </ac:spMkLst>
        </pc:spChg>
        <pc:spChg chg="del mod">
          <ac:chgData name="Eddy, William Sebastian" userId="ca7790c4-3bb8-493e-8df7-619dd299a643" providerId="ADAL" clId="{72EC6C64-BA8A-4D3A-9F49-D3930C4CE650}" dt="2019-04-21T14:45:51.098" v="5" actId="478"/>
          <ac:spMkLst>
            <pc:docMk/>
            <pc:sldMk cId="0" sldId="256"/>
            <ac:spMk id="286" creationId="{00000000-0000-0000-0000-000000000000}"/>
          </ac:spMkLst>
        </pc:spChg>
        <pc:spChg chg="mod">
          <ac:chgData name="Eddy, William Sebastian" userId="ca7790c4-3bb8-493e-8df7-619dd299a643" providerId="ADAL" clId="{72EC6C64-BA8A-4D3A-9F49-D3930C4CE650}" dt="2019-04-21T14:44:42.717" v="2" actId="14100"/>
          <ac:spMkLst>
            <pc:docMk/>
            <pc:sldMk cId="0" sldId="256"/>
            <ac:spMk id="287" creationId="{00000000-0000-0000-0000-000000000000}"/>
          </ac:spMkLst>
        </pc:spChg>
        <pc:picChg chg="del">
          <ac:chgData name="Eddy, William Sebastian" userId="ca7790c4-3bb8-493e-8df7-619dd299a643" providerId="ADAL" clId="{72EC6C64-BA8A-4D3A-9F49-D3930C4CE650}" dt="2019-04-21T14:45:23.486" v="3" actId="478"/>
          <ac:picMkLst>
            <pc:docMk/>
            <pc:sldMk cId="0" sldId="256"/>
            <ac:picMk id="285" creationId="{00000000-0000-0000-0000-000000000000}"/>
          </ac:picMkLst>
        </pc:picChg>
      </pc:sldChg>
      <pc:sldChg chg="modSp">
        <pc:chgData name="Eddy, William Sebastian" userId="ca7790c4-3bb8-493e-8df7-619dd299a643" providerId="ADAL" clId="{72EC6C64-BA8A-4D3A-9F49-D3930C4CE650}" dt="2019-04-21T15:00:22.064" v="732" actId="20577"/>
        <pc:sldMkLst>
          <pc:docMk/>
          <pc:sldMk cId="0" sldId="257"/>
        </pc:sldMkLst>
        <pc:spChg chg="mod">
          <ac:chgData name="Eddy, William Sebastian" userId="ca7790c4-3bb8-493e-8df7-619dd299a643" providerId="ADAL" clId="{72EC6C64-BA8A-4D3A-9F49-D3930C4CE650}" dt="2019-04-21T15:00:22.064" v="732" actId="20577"/>
          <ac:spMkLst>
            <pc:docMk/>
            <pc:sldMk cId="0" sldId="257"/>
            <ac:spMk id="293" creationId="{00000000-0000-0000-0000-000000000000}"/>
          </ac:spMkLst>
        </pc:spChg>
      </pc:sldChg>
      <pc:sldChg chg="modSp">
        <pc:chgData name="Eddy, William Sebastian" userId="ca7790c4-3bb8-493e-8df7-619dd299a643" providerId="ADAL" clId="{72EC6C64-BA8A-4D3A-9F49-D3930C4CE650}" dt="2019-04-21T15:01:58.581" v="761" actId="1076"/>
        <pc:sldMkLst>
          <pc:docMk/>
          <pc:sldMk cId="0" sldId="258"/>
        </pc:sldMkLst>
        <pc:spChg chg="mod">
          <ac:chgData name="Eddy, William Sebastian" userId="ca7790c4-3bb8-493e-8df7-619dd299a643" providerId="ADAL" clId="{72EC6C64-BA8A-4D3A-9F49-D3930C4CE650}" dt="2019-04-21T15:01:55.910" v="760" actId="1076"/>
          <ac:spMkLst>
            <pc:docMk/>
            <pc:sldMk cId="0" sldId="258"/>
            <ac:spMk id="299" creationId="{00000000-0000-0000-0000-000000000000}"/>
          </ac:spMkLst>
        </pc:spChg>
        <pc:spChg chg="mod">
          <ac:chgData name="Eddy, William Sebastian" userId="ca7790c4-3bb8-493e-8df7-619dd299a643" providerId="ADAL" clId="{72EC6C64-BA8A-4D3A-9F49-D3930C4CE650}" dt="2019-04-21T15:01:58.581" v="761" actId="1076"/>
          <ac:spMkLst>
            <pc:docMk/>
            <pc:sldMk cId="0" sldId="258"/>
            <ac:spMk id="300" creationId="{00000000-0000-0000-0000-000000000000}"/>
          </ac:spMkLst>
        </pc:spChg>
      </pc:sldChg>
      <pc:sldChg chg="delSp modSp">
        <pc:chgData name="Eddy, William Sebastian" userId="ca7790c4-3bb8-493e-8df7-619dd299a643" providerId="ADAL" clId="{72EC6C64-BA8A-4D3A-9F49-D3930C4CE650}" dt="2019-04-21T15:07:01.639" v="854" actId="20577"/>
        <pc:sldMkLst>
          <pc:docMk/>
          <pc:sldMk cId="0" sldId="259"/>
        </pc:sldMkLst>
        <pc:spChg chg="mod">
          <ac:chgData name="Eddy, William Sebastian" userId="ca7790c4-3bb8-493e-8df7-619dd299a643" providerId="ADAL" clId="{72EC6C64-BA8A-4D3A-9F49-D3930C4CE650}" dt="2019-04-21T15:06:36.254" v="844" actId="20577"/>
          <ac:spMkLst>
            <pc:docMk/>
            <pc:sldMk cId="0" sldId="259"/>
            <ac:spMk id="307" creationId="{00000000-0000-0000-0000-000000000000}"/>
          </ac:spMkLst>
        </pc:spChg>
        <pc:spChg chg="mod">
          <ac:chgData name="Eddy, William Sebastian" userId="ca7790c4-3bb8-493e-8df7-619dd299a643" providerId="ADAL" clId="{72EC6C64-BA8A-4D3A-9F49-D3930C4CE650}" dt="2019-04-21T15:07:01.639" v="854" actId="20577"/>
          <ac:spMkLst>
            <pc:docMk/>
            <pc:sldMk cId="0" sldId="259"/>
            <ac:spMk id="308" creationId="{00000000-0000-0000-0000-000000000000}"/>
          </ac:spMkLst>
        </pc:spChg>
        <pc:picChg chg="del">
          <ac:chgData name="Eddy, William Sebastian" userId="ca7790c4-3bb8-493e-8df7-619dd299a643" providerId="ADAL" clId="{72EC6C64-BA8A-4D3A-9F49-D3930C4CE650}" dt="2019-04-21T15:01:20.684" v="758" actId="478"/>
          <ac:picMkLst>
            <pc:docMk/>
            <pc:sldMk cId="0" sldId="259"/>
            <ac:picMk id="306" creationId="{00000000-0000-0000-0000-000000000000}"/>
          </ac:picMkLst>
        </pc:picChg>
      </pc:sldChg>
      <pc:sldChg chg="modSp">
        <pc:chgData name="Eddy, William Sebastian" userId="ca7790c4-3bb8-493e-8df7-619dd299a643" providerId="ADAL" clId="{72EC6C64-BA8A-4D3A-9F49-D3930C4CE650}" dt="2019-04-21T15:03:27.631" v="801" actId="14100"/>
        <pc:sldMkLst>
          <pc:docMk/>
          <pc:sldMk cId="0" sldId="269"/>
        </pc:sldMkLst>
        <pc:spChg chg="mod">
          <ac:chgData name="Eddy, William Sebastian" userId="ca7790c4-3bb8-493e-8df7-619dd299a643" providerId="ADAL" clId="{72EC6C64-BA8A-4D3A-9F49-D3930C4CE650}" dt="2019-04-21T15:02:41.013" v="796" actId="1076"/>
          <ac:spMkLst>
            <pc:docMk/>
            <pc:sldMk cId="0" sldId="269"/>
            <ac:spMk id="400" creationId="{00000000-0000-0000-0000-000000000000}"/>
          </ac:spMkLst>
        </pc:spChg>
        <pc:spChg chg="mod">
          <ac:chgData name="Eddy, William Sebastian" userId="ca7790c4-3bb8-493e-8df7-619dd299a643" providerId="ADAL" clId="{72EC6C64-BA8A-4D3A-9F49-D3930C4CE650}" dt="2019-04-21T15:03:27.631" v="801" actId="14100"/>
          <ac:spMkLst>
            <pc:docMk/>
            <pc:sldMk cId="0" sldId="269"/>
            <ac:spMk id="401" creationId="{00000000-0000-0000-0000-000000000000}"/>
          </ac:spMkLst>
        </pc:spChg>
      </pc:sldChg>
      <pc:sldChg chg="modSp add ord">
        <pc:chgData name="Eddy, William Sebastian" userId="ca7790c4-3bb8-493e-8df7-619dd299a643" providerId="ADAL" clId="{72EC6C64-BA8A-4D3A-9F49-D3930C4CE650}" dt="2019-04-21T14:57:53.365" v="506" actId="20577"/>
        <pc:sldMkLst>
          <pc:docMk/>
          <pc:sldMk cId="3211796312" sldId="278"/>
        </pc:sldMkLst>
        <pc:spChg chg="mod">
          <ac:chgData name="Eddy, William Sebastian" userId="ca7790c4-3bb8-493e-8df7-619dd299a643" providerId="ADAL" clId="{72EC6C64-BA8A-4D3A-9F49-D3930C4CE650}" dt="2019-04-21T14:51:10.484" v="161" actId="20577"/>
          <ac:spMkLst>
            <pc:docMk/>
            <pc:sldMk cId="3211796312" sldId="278"/>
            <ac:spMk id="351" creationId="{00000000-0000-0000-0000-000000000000}"/>
          </ac:spMkLst>
        </pc:spChg>
        <pc:spChg chg="mod">
          <ac:chgData name="Eddy, William Sebastian" userId="ca7790c4-3bb8-493e-8df7-619dd299a643" providerId="ADAL" clId="{72EC6C64-BA8A-4D3A-9F49-D3930C4CE650}" dt="2019-04-21T14:54:56.890" v="338" actId="20577"/>
          <ac:spMkLst>
            <pc:docMk/>
            <pc:sldMk cId="3211796312" sldId="278"/>
            <ac:spMk id="352" creationId="{00000000-0000-0000-0000-000000000000}"/>
          </ac:spMkLst>
        </pc:spChg>
        <pc:spChg chg="mod">
          <ac:chgData name="Eddy, William Sebastian" userId="ca7790c4-3bb8-493e-8df7-619dd299a643" providerId="ADAL" clId="{72EC6C64-BA8A-4D3A-9F49-D3930C4CE650}" dt="2019-04-21T14:55:01.530" v="343" actId="20577"/>
          <ac:spMkLst>
            <pc:docMk/>
            <pc:sldMk cId="3211796312" sldId="278"/>
            <ac:spMk id="353" creationId="{00000000-0000-0000-0000-000000000000}"/>
          </ac:spMkLst>
        </pc:spChg>
        <pc:spChg chg="mod">
          <ac:chgData name="Eddy, William Sebastian" userId="ca7790c4-3bb8-493e-8df7-619dd299a643" providerId="ADAL" clId="{72EC6C64-BA8A-4D3A-9F49-D3930C4CE650}" dt="2019-04-21T14:57:53.365" v="506" actId="20577"/>
          <ac:spMkLst>
            <pc:docMk/>
            <pc:sldMk cId="3211796312" sldId="278"/>
            <ac:spMk id="354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511342b304_2_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3" name="Google Shape;283;g511342b304_2_2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Will</a:t>
            </a: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511342b304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8" name="Google Shape;398;g511342b304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Mike</a:t>
            </a: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511342b304_2_2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3" name="Google Shape;303;g511342b304_2_2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Mike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759953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511342b304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4" name="Google Shape;404;g511342b304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Mike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973811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511342b304_2_2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9" name="Google Shape;349;g511342b304_2_2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>
                <a:solidFill>
                  <a:schemeClr val="dk1"/>
                </a:solidFill>
              </a:rPr>
              <a:t>Mike</a:t>
            </a:r>
            <a:endParaRPr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7736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511342b304_2_2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9" name="Google Shape;349;g511342b304_2_2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>
                <a:solidFill>
                  <a:schemeClr val="dk1"/>
                </a:solidFill>
              </a:rPr>
              <a:t>Will</a:t>
            </a:r>
            <a:endParaRPr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09787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511342b304_2_2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0" name="Google Shape;290;g511342b304_2_2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Will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We want to say “WHY” these goals in the audio here – relevant to real world business, save companies money, reduce discrimination, timely goals, high pain points for many companies, </a:t>
            </a:r>
            <a:r>
              <a:rPr lang="en-US" dirty="0" err="1"/>
              <a:t>etc</a:t>
            </a:r>
            <a:r>
              <a:rPr lang="en-US" dirty="0"/>
              <a:t> </a:t>
            </a:r>
            <a:r>
              <a:rPr lang="en-US" dirty="0" err="1"/>
              <a:t>etc</a:t>
            </a: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511342b304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4" name="Google Shape;404;g511342b304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Cameron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Data Set Origin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Descriptive Characteristics</a:t>
            </a: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511342b304_2_2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7" name="Google Shape;297;g511342b304_2_2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Cameron</a:t>
            </a: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511342b304_2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1" name="Google Shape;311;g511342b304_2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Will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75517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511342b304_2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1" name="Google Shape;311;g511342b304_2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Will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147959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511342b304_2_2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3" name="Google Shape;303;g511342b304_2_2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Cameron</a:t>
            </a: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511342b304_2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1" name="Google Shape;311;g511342b304_2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Cameron</a:t>
            </a: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>
            <a:spLocks noGrp="1"/>
          </p:cNvSpPr>
          <p:nvPr>
            <p:ph type="ctrTitle"/>
          </p:nvPr>
        </p:nvSpPr>
        <p:spPr>
          <a:xfrm>
            <a:off x="2122525" y="1991825"/>
            <a:ext cx="48990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None/>
              <a:defRPr sz="4600">
                <a:solidFill>
                  <a:srgbClr val="000000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None/>
              <a:defRPr sz="46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None/>
              <a:defRPr sz="46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None/>
              <a:defRPr sz="46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None/>
              <a:defRPr sz="46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None/>
              <a:defRPr sz="46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None/>
              <a:defRPr sz="46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None/>
              <a:defRPr sz="46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None/>
              <a:defRPr sz="4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56" name="Google Shape;56;p14"/>
          <p:cNvSpPr/>
          <p:nvPr/>
        </p:nvSpPr>
        <p:spPr>
          <a:xfrm>
            <a:off x="0" y="0"/>
            <a:ext cx="9144000" cy="5143500"/>
          </a:xfrm>
          <a:prstGeom prst="frame">
            <a:avLst>
              <a:gd name="adj1" fmla="val 4376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7" name="Google Shape;57;p14"/>
          <p:cNvGrpSpPr/>
          <p:nvPr/>
        </p:nvGrpSpPr>
        <p:grpSpPr>
          <a:xfrm>
            <a:off x="557947" y="-9"/>
            <a:ext cx="1564584" cy="2825099"/>
            <a:chOff x="0" y="855663"/>
            <a:chExt cx="1257300" cy="2270250"/>
          </a:xfrm>
        </p:grpSpPr>
        <p:sp>
          <p:nvSpPr>
            <p:cNvPr id="58" name="Google Shape;58;p14"/>
            <p:cNvSpPr/>
            <p:nvPr/>
          </p:nvSpPr>
          <p:spPr>
            <a:xfrm>
              <a:off x="277813" y="2616200"/>
              <a:ext cx="230100" cy="20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1627" y="0"/>
                  </a:moveTo>
                  <a:cubicBezTo>
                    <a:pt x="5581" y="0"/>
                    <a:pt x="5581" y="0"/>
                    <a:pt x="5581" y="0"/>
                  </a:cubicBezTo>
                  <a:cubicBezTo>
                    <a:pt x="2790" y="0"/>
                    <a:pt x="0" y="30000"/>
                    <a:pt x="0" y="60000"/>
                  </a:cubicBezTo>
                  <a:cubicBezTo>
                    <a:pt x="0" y="90000"/>
                    <a:pt x="2790" y="120000"/>
                    <a:pt x="5581" y="120000"/>
                  </a:cubicBezTo>
                  <a:cubicBezTo>
                    <a:pt x="111627" y="120000"/>
                    <a:pt x="111627" y="120000"/>
                    <a:pt x="111627" y="120000"/>
                  </a:cubicBezTo>
                  <a:cubicBezTo>
                    <a:pt x="117209" y="120000"/>
                    <a:pt x="120000" y="90000"/>
                    <a:pt x="120000" y="60000"/>
                  </a:cubicBezTo>
                  <a:cubicBezTo>
                    <a:pt x="120000" y="30000"/>
                    <a:pt x="117209" y="0"/>
                    <a:pt x="1116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59;p14"/>
            <p:cNvSpPr/>
            <p:nvPr/>
          </p:nvSpPr>
          <p:spPr>
            <a:xfrm>
              <a:off x="0" y="2208213"/>
              <a:ext cx="1257300" cy="917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8978" y="0"/>
                  </a:moveTo>
                  <a:cubicBezTo>
                    <a:pt x="69446" y="0"/>
                    <a:pt x="69446" y="0"/>
                    <a:pt x="69446" y="0"/>
                  </a:cubicBezTo>
                  <a:cubicBezTo>
                    <a:pt x="69446" y="3508"/>
                    <a:pt x="69446" y="3508"/>
                    <a:pt x="69446" y="3508"/>
                  </a:cubicBezTo>
                  <a:cubicBezTo>
                    <a:pt x="117446" y="3508"/>
                    <a:pt x="117446" y="3508"/>
                    <a:pt x="117446" y="3508"/>
                  </a:cubicBezTo>
                  <a:cubicBezTo>
                    <a:pt x="117446" y="105964"/>
                    <a:pt x="117446" y="105964"/>
                    <a:pt x="117446" y="105964"/>
                  </a:cubicBezTo>
                  <a:cubicBezTo>
                    <a:pt x="111829" y="105964"/>
                    <a:pt x="111829" y="105964"/>
                    <a:pt x="111829" y="105964"/>
                  </a:cubicBezTo>
                  <a:cubicBezTo>
                    <a:pt x="111829" y="13333"/>
                    <a:pt x="111829" y="13333"/>
                    <a:pt x="111829" y="13333"/>
                  </a:cubicBezTo>
                  <a:cubicBezTo>
                    <a:pt x="111829" y="12631"/>
                    <a:pt x="111319" y="11929"/>
                    <a:pt x="110297" y="11929"/>
                  </a:cubicBezTo>
                  <a:cubicBezTo>
                    <a:pt x="69446" y="11929"/>
                    <a:pt x="69446" y="11929"/>
                    <a:pt x="69446" y="11929"/>
                  </a:cubicBezTo>
                  <a:cubicBezTo>
                    <a:pt x="69446" y="15438"/>
                    <a:pt x="69446" y="15438"/>
                    <a:pt x="69446" y="15438"/>
                  </a:cubicBezTo>
                  <a:cubicBezTo>
                    <a:pt x="109276" y="15438"/>
                    <a:pt x="109276" y="15438"/>
                    <a:pt x="109276" y="15438"/>
                  </a:cubicBezTo>
                  <a:cubicBezTo>
                    <a:pt x="109276" y="116491"/>
                    <a:pt x="109276" y="116491"/>
                    <a:pt x="109276" y="116491"/>
                  </a:cubicBezTo>
                  <a:cubicBezTo>
                    <a:pt x="2553" y="116491"/>
                    <a:pt x="2553" y="116491"/>
                    <a:pt x="2553" y="116491"/>
                  </a:cubicBezTo>
                  <a:cubicBezTo>
                    <a:pt x="2553" y="15438"/>
                    <a:pt x="2553" y="15438"/>
                    <a:pt x="2553" y="15438"/>
                  </a:cubicBezTo>
                  <a:cubicBezTo>
                    <a:pt x="21446" y="15438"/>
                    <a:pt x="21446" y="15438"/>
                    <a:pt x="21446" y="15438"/>
                  </a:cubicBezTo>
                  <a:cubicBezTo>
                    <a:pt x="20936" y="14035"/>
                    <a:pt x="20425" y="13333"/>
                    <a:pt x="20425" y="11929"/>
                  </a:cubicBezTo>
                  <a:cubicBezTo>
                    <a:pt x="10723" y="11929"/>
                    <a:pt x="10723" y="11929"/>
                    <a:pt x="10723" y="11929"/>
                  </a:cubicBezTo>
                  <a:cubicBezTo>
                    <a:pt x="10723" y="3508"/>
                    <a:pt x="10723" y="3508"/>
                    <a:pt x="10723" y="3508"/>
                  </a:cubicBezTo>
                  <a:cubicBezTo>
                    <a:pt x="19914" y="3508"/>
                    <a:pt x="19914" y="3508"/>
                    <a:pt x="19914" y="3508"/>
                  </a:cubicBezTo>
                  <a:cubicBezTo>
                    <a:pt x="19914" y="0"/>
                    <a:pt x="19914" y="0"/>
                    <a:pt x="19914" y="0"/>
                  </a:cubicBezTo>
                  <a:cubicBezTo>
                    <a:pt x="9191" y="0"/>
                    <a:pt x="9191" y="0"/>
                    <a:pt x="9191" y="0"/>
                  </a:cubicBezTo>
                  <a:cubicBezTo>
                    <a:pt x="8680" y="0"/>
                    <a:pt x="8170" y="1403"/>
                    <a:pt x="8170" y="2105"/>
                  </a:cubicBezTo>
                  <a:cubicBezTo>
                    <a:pt x="8170" y="11929"/>
                    <a:pt x="8170" y="11929"/>
                    <a:pt x="8170" y="11929"/>
                  </a:cubicBezTo>
                  <a:cubicBezTo>
                    <a:pt x="1021" y="11929"/>
                    <a:pt x="1021" y="11929"/>
                    <a:pt x="1021" y="11929"/>
                  </a:cubicBezTo>
                  <a:cubicBezTo>
                    <a:pt x="510" y="11929"/>
                    <a:pt x="0" y="12631"/>
                    <a:pt x="0" y="13333"/>
                  </a:cubicBezTo>
                  <a:cubicBezTo>
                    <a:pt x="0" y="118596"/>
                    <a:pt x="0" y="118596"/>
                    <a:pt x="0" y="118596"/>
                  </a:cubicBezTo>
                  <a:cubicBezTo>
                    <a:pt x="0" y="119298"/>
                    <a:pt x="510" y="120000"/>
                    <a:pt x="1021" y="120000"/>
                  </a:cubicBezTo>
                  <a:cubicBezTo>
                    <a:pt x="110297" y="120000"/>
                    <a:pt x="110297" y="120000"/>
                    <a:pt x="110297" y="120000"/>
                  </a:cubicBezTo>
                  <a:cubicBezTo>
                    <a:pt x="111319" y="120000"/>
                    <a:pt x="111829" y="119298"/>
                    <a:pt x="111829" y="118596"/>
                  </a:cubicBezTo>
                  <a:cubicBezTo>
                    <a:pt x="111829" y="108771"/>
                    <a:pt x="111829" y="108771"/>
                    <a:pt x="111829" y="108771"/>
                  </a:cubicBezTo>
                  <a:cubicBezTo>
                    <a:pt x="118978" y="108771"/>
                    <a:pt x="118978" y="108771"/>
                    <a:pt x="118978" y="108771"/>
                  </a:cubicBezTo>
                  <a:cubicBezTo>
                    <a:pt x="119489" y="108771"/>
                    <a:pt x="120000" y="108070"/>
                    <a:pt x="120000" y="107368"/>
                  </a:cubicBezTo>
                  <a:cubicBezTo>
                    <a:pt x="120000" y="2105"/>
                    <a:pt x="120000" y="2105"/>
                    <a:pt x="120000" y="2105"/>
                  </a:cubicBezTo>
                  <a:cubicBezTo>
                    <a:pt x="120000" y="1403"/>
                    <a:pt x="119489" y="0"/>
                    <a:pt x="1189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60;p14"/>
            <p:cNvSpPr/>
            <p:nvPr/>
          </p:nvSpPr>
          <p:spPr>
            <a:xfrm>
              <a:off x="133350" y="2701925"/>
              <a:ext cx="374700" cy="22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4857" y="0"/>
                  </a:moveTo>
                  <a:cubicBezTo>
                    <a:pt x="3428" y="0"/>
                    <a:pt x="3428" y="0"/>
                    <a:pt x="3428" y="0"/>
                  </a:cubicBezTo>
                  <a:cubicBezTo>
                    <a:pt x="1714" y="0"/>
                    <a:pt x="0" y="30000"/>
                    <a:pt x="0" y="60000"/>
                  </a:cubicBezTo>
                  <a:cubicBezTo>
                    <a:pt x="0" y="90000"/>
                    <a:pt x="1714" y="120000"/>
                    <a:pt x="3428" y="120000"/>
                  </a:cubicBezTo>
                  <a:cubicBezTo>
                    <a:pt x="114857" y="120000"/>
                    <a:pt x="114857" y="120000"/>
                    <a:pt x="114857" y="120000"/>
                  </a:cubicBezTo>
                  <a:cubicBezTo>
                    <a:pt x="118285" y="120000"/>
                    <a:pt x="120000" y="90000"/>
                    <a:pt x="120000" y="60000"/>
                  </a:cubicBezTo>
                  <a:cubicBezTo>
                    <a:pt x="120000" y="30000"/>
                    <a:pt x="118285" y="0"/>
                    <a:pt x="1148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61;p14"/>
            <p:cNvSpPr/>
            <p:nvPr/>
          </p:nvSpPr>
          <p:spPr>
            <a:xfrm>
              <a:off x="133350" y="2959100"/>
              <a:ext cx="3747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4857" y="0"/>
                  </a:moveTo>
                  <a:cubicBezTo>
                    <a:pt x="3428" y="0"/>
                    <a:pt x="3428" y="0"/>
                    <a:pt x="3428" y="0"/>
                  </a:cubicBezTo>
                  <a:cubicBezTo>
                    <a:pt x="1714" y="0"/>
                    <a:pt x="0" y="24000"/>
                    <a:pt x="0" y="48000"/>
                  </a:cubicBezTo>
                  <a:cubicBezTo>
                    <a:pt x="0" y="96000"/>
                    <a:pt x="1714" y="120000"/>
                    <a:pt x="3428" y="120000"/>
                  </a:cubicBezTo>
                  <a:cubicBezTo>
                    <a:pt x="114857" y="120000"/>
                    <a:pt x="114857" y="120000"/>
                    <a:pt x="114857" y="120000"/>
                  </a:cubicBezTo>
                  <a:cubicBezTo>
                    <a:pt x="118285" y="120000"/>
                    <a:pt x="120000" y="96000"/>
                    <a:pt x="120000" y="48000"/>
                  </a:cubicBezTo>
                  <a:cubicBezTo>
                    <a:pt x="120000" y="24000"/>
                    <a:pt x="118285" y="0"/>
                    <a:pt x="1148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62;p14"/>
            <p:cNvSpPr/>
            <p:nvPr/>
          </p:nvSpPr>
          <p:spPr>
            <a:xfrm>
              <a:off x="133350" y="2787650"/>
              <a:ext cx="3747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4857" y="0"/>
                  </a:moveTo>
                  <a:cubicBezTo>
                    <a:pt x="3428" y="0"/>
                    <a:pt x="3428" y="0"/>
                    <a:pt x="3428" y="0"/>
                  </a:cubicBezTo>
                  <a:cubicBezTo>
                    <a:pt x="1714" y="0"/>
                    <a:pt x="0" y="24000"/>
                    <a:pt x="0" y="48000"/>
                  </a:cubicBezTo>
                  <a:cubicBezTo>
                    <a:pt x="0" y="72000"/>
                    <a:pt x="1714" y="120000"/>
                    <a:pt x="3428" y="120000"/>
                  </a:cubicBezTo>
                  <a:cubicBezTo>
                    <a:pt x="114857" y="120000"/>
                    <a:pt x="114857" y="120000"/>
                    <a:pt x="114857" y="120000"/>
                  </a:cubicBezTo>
                  <a:cubicBezTo>
                    <a:pt x="118285" y="120000"/>
                    <a:pt x="120000" y="72000"/>
                    <a:pt x="120000" y="48000"/>
                  </a:cubicBezTo>
                  <a:cubicBezTo>
                    <a:pt x="120000" y="24000"/>
                    <a:pt x="118285" y="0"/>
                    <a:pt x="1148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Google Shape;63;p14"/>
            <p:cNvSpPr/>
            <p:nvPr/>
          </p:nvSpPr>
          <p:spPr>
            <a:xfrm>
              <a:off x="133350" y="2873375"/>
              <a:ext cx="3747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4857" y="0"/>
                  </a:moveTo>
                  <a:cubicBezTo>
                    <a:pt x="3428" y="0"/>
                    <a:pt x="3428" y="0"/>
                    <a:pt x="3428" y="0"/>
                  </a:cubicBezTo>
                  <a:cubicBezTo>
                    <a:pt x="1714" y="0"/>
                    <a:pt x="0" y="24000"/>
                    <a:pt x="0" y="48000"/>
                  </a:cubicBezTo>
                  <a:cubicBezTo>
                    <a:pt x="0" y="96000"/>
                    <a:pt x="1714" y="120000"/>
                    <a:pt x="3428" y="120000"/>
                  </a:cubicBezTo>
                  <a:cubicBezTo>
                    <a:pt x="114857" y="120000"/>
                    <a:pt x="114857" y="120000"/>
                    <a:pt x="114857" y="120000"/>
                  </a:cubicBezTo>
                  <a:cubicBezTo>
                    <a:pt x="118285" y="120000"/>
                    <a:pt x="120000" y="96000"/>
                    <a:pt x="120000" y="48000"/>
                  </a:cubicBezTo>
                  <a:cubicBezTo>
                    <a:pt x="120000" y="24000"/>
                    <a:pt x="118285" y="0"/>
                    <a:pt x="1148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Google Shape;64;p14"/>
            <p:cNvSpPr/>
            <p:nvPr/>
          </p:nvSpPr>
          <p:spPr>
            <a:xfrm>
              <a:off x="598488" y="2616200"/>
              <a:ext cx="444600" cy="376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7108" y="0"/>
                  </a:moveTo>
                  <a:cubicBezTo>
                    <a:pt x="92530" y="0"/>
                    <a:pt x="92530" y="0"/>
                    <a:pt x="92530" y="0"/>
                  </a:cubicBezTo>
                  <a:cubicBezTo>
                    <a:pt x="91084" y="0"/>
                    <a:pt x="89638" y="1714"/>
                    <a:pt x="89638" y="3428"/>
                  </a:cubicBezTo>
                  <a:cubicBezTo>
                    <a:pt x="89638" y="32571"/>
                    <a:pt x="89638" y="32571"/>
                    <a:pt x="89638" y="32571"/>
                  </a:cubicBezTo>
                  <a:cubicBezTo>
                    <a:pt x="89638" y="34285"/>
                    <a:pt x="91084" y="36000"/>
                    <a:pt x="92530" y="36000"/>
                  </a:cubicBezTo>
                  <a:cubicBezTo>
                    <a:pt x="99759" y="36000"/>
                    <a:pt x="99759" y="36000"/>
                    <a:pt x="99759" y="36000"/>
                  </a:cubicBezTo>
                  <a:cubicBezTo>
                    <a:pt x="99759" y="58285"/>
                    <a:pt x="99759" y="58285"/>
                    <a:pt x="99759" y="58285"/>
                  </a:cubicBezTo>
                  <a:cubicBezTo>
                    <a:pt x="65060" y="58285"/>
                    <a:pt x="65060" y="58285"/>
                    <a:pt x="65060" y="58285"/>
                  </a:cubicBezTo>
                  <a:cubicBezTo>
                    <a:pt x="65060" y="36000"/>
                    <a:pt x="65060" y="36000"/>
                    <a:pt x="65060" y="36000"/>
                  </a:cubicBezTo>
                  <a:cubicBezTo>
                    <a:pt x="72289" y="36000"/>
                    <a:pt x="72289" y="36000"/>
                    <a:pt x="72289" y="36000"/>
                  </a:cubicBezTo>
                  <a:cubicBezTo>
                    <a:pt x="73734" y="36000"/>
                    <a:pt x="75180" y="34285"/>
                    <a:pt x="75180" y="32571"/>
                  </a:cubicBezTo>
                  <a:cubicBezTo>
                    <a:pt x="75180" y="3428"/>
                    <a:pt x="75180" y="3428"/>
                    <a:pt x="75180" y="3428"/>
                  </a:cubicBezTo>
                  <a:cubicBezTo>
                    <a:pt x="75180" y="1714"/>
                    <a:pt x="73734" y="0"/>
                    <a:pt x="72289" y="0"/>
                  </a:cubicBezTo>
                  <a:cubicBezTo>
                    <a:pt x="47710" y="0"/>
                    <a:pt x="47710" y="0"/>
                    <a:pt x="47710" y="0"/>
                  </a:cubicBezTo>
                  <a:cubicBezTo>
                    <a:pt x="46265" y="0"/>
                    <a:pt x="44819" y="1714"/>
                    <a:pt x="44819" y="3428"/>
                  </a:cubicBezTo>
                  <a:cubicBezTo>
                    <a:pt x="44819" y="32571"/>
                    <a:pt x="44819" y="32571"/>
                    <a:pt x="44819" y="32571"/>
                  </a:cubicBezTo>
                  <a:cubicBezTo>
                    <a:pt x="44819" y="34285"/>
                    <a:pt x="46265" y="36000"/>
                    <a:pt x="47710" y="36000"/>
                  </a:cubicBezTo>
                  <a:cubicBezTo>
                    <a:pt x="59277" y="36000"/>
                    <a:pt x="59277" y="36000"/>
                    <a:pt x="59277" y="36000"/>
                  </a:cubicBezTo>
                  <a:cubicBezTo>
                    <a:pt x="59277" y="58285"/>
                    <a:pt x="59277" y="58285"/>
                    <a:pt x="59277" y="58285"/>
                  </a:cubicBezTo>
                  <a:cubicBezTo>
                    <a:pt x="20240" y="58285"/>
                    <a:pt x="20240" y="58285"/>
                    <a:pt x="20240" y="58285"/>
                  </a:cubicBezTo>
                  <a:cubicBezTo>
                    <a:pt x="20240" y="36000"/>
                    <a:pt x="20240" y="36000"/>
                    <a:pt x="20240" y="36000"/>
                  </a:cubicBezTo>
                  <a:cubicBezTo>
                    <a:pt x="27469" y="36000"/>
                    <a:pt x="27469" y="36000"/>
                    <a:pt x="27469" y="36000"/>
                  </a:cubicBezTo>
                  <a:cubicBezTo>
                    <a:pt x="28915" y="36000"/>
                    <a:pt x="30361" y="34285"/>
                    <a:pt x="30361" y="32571"/>
                  </a:cubicBezTo>
                  <a:cubicBezTo>
                    <a:pt x="30361" y="3428"/>
                    <a:pt x="30361" y="3428"/>
                    <a:pt x="30361" y="3428"/>
                  </a:cubicBezTo>
                  <a:cubicBezTo>
                    <a:pt x="30361" y="1714"/>
                    <a:pt x="28915" y="0"/>
                    <a:pt x="27469" y="0"/>
                  </a:cubicBezTo>
                  <a:cubicBezTo>
                    <a:pt x="2891" y="0"/>
                    <a:pt x="2891" y="0"/>
                    <a:pt x="2891" y="0"/>
                  </a:cubicBezTo>
                  <a:cubicBezTo>
                    <a:pt x="1445" y="0"/>
                    <a:pt x="0" y="1714"/>
                    <a:pt x="0" y="3428"/>
                  </a:cubicBezTo>
                  <a:cubicBezTo>
                    <a:pt x="0" y="32571"/>
                    <a:pt x="0" y="32571"/>
                    <a:pt x="0" y="32571"/>
                  </a:cubicBezTo>
                  <a:cubicBezTo>
                    <a:pt x="0" y="34285"/>
                    <a:pt x="1445" y="36000"/>
                    <a:pt x="2891" y="36000"/>
                  </a:cubicBezTo>
                  <a:cubicBezTo>
                    <a:pt x="14457" y="36000"/>
                    <a:pt x="14457" y="36000"/>
                    <a:pt x="14457" y="36000"/>
                  </a:cubicBezTo>
                  <a:cubicBezTo>
                    <a:pt x="14457" y="61714"/>
                    <a:pt x="14457" y="61714"/>
                    <a:pt x="14457" y="61714"/>
                  </a:cubicBezTo>
                  <a:cubicBezTo>
                    <a:pt x="14457" y="63428"/>
                    <a:pt x="15903" y="65142"/>
                    <a:pt x="17349" y="65142"/>
                  </a:cubicBezTo>
                  <a:cubicBezTo>
                    <a:pt x="59277" y="65142"/>
                    <a:pt x="59277" y="65142"/>
                    <a:pt x="59277" y="65142"/>
                  </a:cubicBezTo>
                  <a:cubicBezTo>
                    <a:pt x="59277" y="89142"/>
                    <a:pt x="59277" y="89142"/>
                    <a:pt x="59277" y="89142"/>
                  </a:cubicBezTo>
                  <a:cubicBezTo>
                    <a:pt x="23132" y="89142"/>
                    <a:pt x="23132" y="89142"/>
                    <a:pt x="23132" y="89142"/>
                  </a:cubicBezTo>
                  <a:cubicBezTo>
                    <a:pt x="21686" y="89142"/>
                    <a:pt x="20240" y="90857"/>
                    <a:pt x="20240" y="92571"/>
                  </a:cubicBezTo>
                  <a:cubicBezTo>
                    <a:pt x="20240" y="116571"/>
                    <a:pt x="20240" y="116571"/>
                    <a:pt x="20240" y="116571"/>
                  </a:cubicBezTo>
                  <a:cubicBezTo>
                    <a:pt x="20240" y="118285"/>
                    <a:pt x="21686" y="120000"/>
                    <a:pt x="23132" y="120000"/>
                  </a:cubicBezTo>
                  <a:cubicBezTo>
                    <a:pt x="96867" y="120000"/>
                    <a:pt x="96867" y="120000"/>
                    <a:pt x="96867" y="120000"/>
                  </a:cubicBezTo>
                  <a:cubicBezTo>
                    <a:pt x="98313" y="120000"/>
                    <a:pt x="99759" y="118285"/>
                    <a:pt x="99759" y="116571"/>
                  </a:cubicBezTo>
                  <a:cubicBezTo>
                    <a:pt x="99759" y="92571"/>
                    <a:pt x="99759" y="92571"/>
                    <a:pt x="99759" y="92571"/>
                  </a:cubicBezTo>
                  <a:cubicBezTo>
                    <a:pt x="99759" y="90857"/>
                    <a:pt x="98313" y="89142"/>
                    <a:pt x="96867" y="89142"/>
                  </a:cubicBezTo>
                  <a:cubicBezTo>
                    <a:pt x="65060" y="89142"/>
                    <a:pt x="65060" y="89142"/>
                    <a:pt x="65060" y="89142"/>
                  </a:cubicBezTo>
                  <a:cubicBezTo>
                    <a:pt x="65060" y="65142"/>
                    <a:pt x="65060" y="65142"/>
                    <a:pt x="65060" y="65142"/>
                  </a:cubicBezTo>
                  <a:cubicBezTo>
                    <a:pt x="102650" y="65142"/>
                    <a:pt x="102650" y="65142"/>
                    <a:pt x="102650" y="65142"/>
                  </a:cubicBezTo>
                  <a:cubicBezTo>
                    <a:pt x="104096" y="65142"/>
                    <a:pt x="105542" y="63428"/>
                    <a:pt x="105542" y="61714"/>
                  </a:cubicBezTo>
                  <a:cubicBezTo>
                    <a:pt x="105542" y="36000"/>
                    <a:pt x="105542" y="36000"/>
                    <a:pt x="105542" y="36000"/>
                  </a:cubicBezTo>
                  <a:cubicBezTo>
                    <a:pt x="117108" y="36000"/>
                    <a:pt x="117108" y="36000"/>
                    <a:pt x="117108" y="36000"/>
                  </a:cubicBezTo>
                  <a:cubicBezTo>
                    <a:pt x="118554" y="36000"/>
                    <a:pt x="119999" y="34285"/>
                    <a:pt x="119999" y="32571"/>
                  </a:cubicBezTo>
                  <a:cubicBezTo>
                    <a:pt x="119999" y="3428"/>
                    <a:pt x="119999" y="3428"/>
                    <a:pt x="119999" y="3428"/>
                  </a:cubicBezTo>
                  <a:cubicBezTo>
                    <a:pt x="119999" y="1714"/>
                    <a:pt x="118554" y="0"/>
                    <a:pt x="117108" y="0"/>
                  </a:cubicBezTo>
                  <a:close/>
                  <a:moveTo>
                    <a:pt x="50602" y="29142"/>
                  </a:moveTo>
                  <a:cubicBezTo>
                    <a:pt x="50602" y="6857"/>
                    <a:pt x="50602" y="6857"/>
                    <a:pt x="50602" y="6857"/>
                  </a:cubicBezTo>
                  <a:cubicBezTo>
                    <a:pt x="69397" y="6857"/>
                    <a:pt x="69397" y="6857"/>
                    <a:pt x="69397" y="6857"/>
                  </a:cubicBezTo>
                  <a:cubicBezTo>
                    <a:pt x="69397" y="29142"/>
                    <a:pt x="69397" y="29142"/>
                    <a:pt x="69397" y="29142"/>
                  </a:cubicBezTo>
                  <a:cubicBezTo>
                    <a:pt x="65060" y="29142"/>
                    <a:pt x="65060" y="29142"/>
                    <a:pt x="65060" y="29142"/>
                  </a:cubicBezTo>
                  <a:cubicBezTo>
                    <a:pt x="59277" y="29142"/>
                    <a:pt x="59277" y="29142"/>
                    <a:pt x="59277" y="29142"/>
                  </a:cubicBezTo>
                  <a:lnTo>
                    <a:pt x="50602" y="29142"/>
                  </a:lnTo>
                  <a:close/>
                  <a:moveTo>
                    <a:pt x="5783" y="29142"/>
                  </a:moveTo>
                  <a:cubicBezTo>
                    <a:pt x="5783" y="6857"/>
                    <a:pt x="5783" y="6857"/>
                    <a:pt x="5783" y="6857"/>
                  </a:cubicBezTo>
                  <a:cubicBezTo>
                    <a:pt x="24578" y="6857"/>
                    <a:pt x="24578" y="6857"/>
                    <a:pt x="24578" y="6857"/>
                  </a:cubicBezTo>
                  <a:cubicBezTo>
                    <a:pt x="24578" y="29142"/>
                    <a:pt x="24578" y="29142"/>
                    <a:pt x="24578" y="29142"/>
                  </a:cubicBezTo>
                  <a:cubicBezTo>
                    <a:pt x="20240" y="29142"/>
                    <a:pt x="20240" y="29142"/>
                    <a:pt x="20240" y="29142"/>
                  </a:cubicBezTo>
                  <a:cubicBezTo>
                    <a:pt x="14457" y="29142"/>
                    <a:pt x="14457" y="29142"/>
                    <a:pt x="14457" y="29142"/>
                  </a:cubicBezTo>
                  <a:lnTo>
                    <a:pt x="5783" y="29142"/>
                  </a:lnTo>
                  <a:close/>
                  <a:moveTo>
                    <a:pt x="93975" y="96000"/>
                  </a:moveTo>
                  <a:cubicBezTo>
                    <a:pt x="93975" y="113142"/>
                    <a:pt x="93975" y="113142"/>
                    <a:pt x="93975" y="113142"/>
                  </a:cubicBezTo>
                  <a:cubicBezTo>
                    <a:pt x="26024" y="113142"/>
                    <a:pt x="26024" y="113142"/>
                    <a:pt x="26024" y="113142"/>
                  </a:cubicBezTo>
                  <a:cubicBezTo>
                    <a:pt x="26024" y="96000"/>
                    <a:pt x="26024" y="96000"/>
                    <a:pt x="26024" y="96000"/>
                  </a:cubicBezTo>
                  <a:cubicBezTo>
                    <a:pt x="59277" y="96000"/>
                    <a:pt x="59277" y="96000"/>
                    <a:pt x="59277" y="96000"/>
                  </a:cubicBezTo>
                  <a:cubicBezTo>
                    <a:pt x="65060" y="96000"/>
                    <a:pt x="65060" y="96000"/>
                    <a:pt x="65060" y="96000"/>
                  </a:cubicBezTo>
                  <a:lnTo>
                    <a:pt x="93975" y="96000"/>
                  </a:lnTo>
                  <a:close/>
                  <a:moveTo>
                    <a:pt x="114216" y="29142"/>
                  </a:moveTo>
                  <a:cubicBezTo>
                    <a:pt x="105542" y="29142"/>
                    <a:pt x="105542" y="29142"/>
                    <a:pt x="105542" y="29142"/>
                  </a:cubicBezTo>
                  <a:cubicBezTo>
                    <a:pt x="99759" y="29142"/>
                    <a:pt x="99759" y="29142"/>
                    <a:pt x="99759" y="29142"/>
                  </a:cubicBezTo>
                  <a:cubicBezTo>
                    <a:pt x="95421" y="29142"/>
                    <a:pt x="95421" y="29142"/>
                    <a:pt x="95421" y="29142"/>
                  </a:cubicBezTo>
                  <a:cubicBezTo>
                    <a:pt x="95421" y="6857"/>
                    <a:pt x="95421" y="6857"/>
                    <a:pt x="95421" y="6857"/>
                  </a:cubicBezTo>
                  <a:cubicBezTo>
                    <a:pt x="114216" y="6857"/>
                    <a:pt x="114216" y="6857"/>
                    <a:pt x="114216" y="6857"/>
                  </a:cubicBezTo>
                  <a:lnTo>
                    <a:pt x="114216" y="2914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" name="Google Shape;65;p14"/>
            <p:cNvSpPr/>
            <p:nvPr/>
          </p:nvSpPr>
          <p:spPr>
            <a:xfrm>
              <a:off x="207963" y="855663"/>
              <a:ext cx="711300" cy="1701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7293" y="84037"/>
                  </a:moveTo>
                  <a:cubicBezTo>
                    <a:pt x="116390" y="83280"/>
                    <a:pt x="101954" y="70788"/>
                    <a:pt x="91127" y="63217"/>
                  </a:cubicBezTo>
                  <a:cubicBezTo>
                    <a:pt x="87518" y="61324"/>
                    <a:pt x="83909" y="59810"/>
                    <a:pt x="79398" y="58675"/>
                  </a:cubicBezTo>
                  <a:cubicBezTo>
                    <a:pt x="79398" y="38611"/>
                    <a:pt x="79398" y="38611"/>
                    <a:pt x="79398" y="38611"/>
                  </a:cubicBezTo>
                  <a:cubicBezTo>
                    <a:pt x="88421" y="38611"/>
                    <a:pt x="88421" y="38611"/>
                    <a:pt x="88421" y="38611"/>
                  </a:cubicBezTo>
                  <a:cubicBezTo>
                    <a:pt x="90225" y="38611"/>
                    <a:pt x="91127" y="38233"/>
                    <a:pt x="91127" y="37476"/>
                  </a:cubicBezTo>
                  <a:cubicBezTo>
                    <a:pt x="91127" y="0"/>
                    <a:pt x="91127" y="0"/>
                    <a:pt x="91127" y="0"/>
                  </a:cubicBezTo>
                  <a:cubicBezTo>
                    <a:pt x="86616" y="0"/>
                    <a:pt x="86616" y="0"/>
                    <a:pt x="86616" y="0"/>
                  </a:cubicBezTo>
                  <a:cubicBezTo>
                    <a:pt x="86616" y="36719"/>
                    <a:pt x="86616" y="36719"/>
                    <a:pt x="86616" y="36719"/>
                  </a:cubicBezTo>
                  <a:cubicBezTo>
                    <a:pt x="9022" y="36719"/>
                    <a:pt x="9022" y="36719"/>
                    <a:pt x="9022" y="36719"/>
                  </a:cubicBezTo>
                  <a:cubicBezTo>
                    <a:pt x="9022" y="0"/>
                    <a:pt x="9022" y="0"/>
                    <a:pt x="9022" y="0"/>
                  </a:cubicBezTo>
                  <a:cubicBezTo>
                    <a:pt x="5413" y="0"/>
                    <a:pt x="5413" y="0"/>
                    <a:pt x="5413" y="0"/>
                  </a:cubicBezTo>
                  <a:cubicBezTo>
                    <a:pt x="5413" y="37476"/>
                    <a:pt x="5413" y="37476"/>
                    <a:pt x="5413" y="37476"/>
                  </a:cubicBezTo>
                  <a:cubicBezTo>
                    <a:pt x="5413" y="38233"/>
                    <a:pt x="6315" y="38611"/>
                    <a:pt x="7218" y="38611"/>
                  </a:cubicBezTo>
                  <a:cubicBezTo>
                    <a:pt x="17142" y="38611"/>
                    <a:pt x="17142" y="38611"/>
                    <a:pt x="17142" y="38611"/>
                  </a:cubicBezTo>
                  <a:cubicBezTo>
                    <a:pt x="17142" y="58675"/>
                    <a:pt x="17142" y="58675"/>
                    <a:pt x="17142" y="58675"/>
                  </a:cubicBezTo>
                  <a:cubicBezTo>
                    <a:pt x="6315" y="61703"/>
                    <a:pt x="0" y="66624"/>
                    <a:pt x="0" y="71545"/>
                  </a:cubicBezTo>
                  <a:cubicBezTo>
                    <a:pt x="0" y="100315"/>
                    <a:pt x="0" y="100315"/>
                    <a:pt x="0" y="100315"/>
                  </a:cubicBezTo>
                  <a:cubicBezTo>
                    <a:pt x="0" y="103343"/>
                    <a:pt x="6315" y="105615"/>
                    <a:pt x="12631" y="105615"/>
                  </a:cubicBezTo>
                  <a:cubicBezTo>
                    <a:pt x="16240" y="105615"/>
                    <a:pt x="18947" y="105236"/>
                    <a:pt x="20751" y="104479"/>
                  </a:cubicBezTo>
                  <a:cubicBezTo>
                    <a:pt x="20751" y="109022"/>
                    <a:pt x="20751" y="109022"/>
                    <a:pt x="20751" y="109022"/>
                  </a:cubicBezTo>
                  <a:cubicBezTo>
                    <a:pt x="20751" y="112050"/>
                    <a:pt x="27067" y="114321"/>
                    <a:pt x="33383" y="114321"/>
                  </a:cubicBezTo>
                  <a:cubicBezTo>
                    <a:pt x="36992" y="114321"/>
                    <a:pt x="39699" y="113943"/>
                    <a:pt x="41503" y="113186"/>
                  </a:cubicBezTo>
                  <a:cubicBezTo>
                    <a:pt x="41503" y="115078"/>
                    <a:pt x="41503" y="115078"/>
                    <a:pt x="41503" y="115078"/>
                  </a:cubicBezTo>
                  <a:cubicBezTo>
                    <a:pt x="41503" y="117728"/>
                    <a:pt x="46917" y="120000"/>
                    <a:pt x="54135" y="120000"/>
                  </a:cubicBezTo>
                  <a:cubicBezTo>
                    <a:pt x="61353" y="120000"/>
                    <a:pt x="66766" y="117728"/>
                    <a:pt x="66766" y="115078"/>
                  </a:cubicBezTo>
                  <a:cubicBezTo>
                    <a:pt x="66766" y="113186"/>
                    <a:pt x="66766" y="113186"/>
                    <a:pt x="66766" y="113186"/>
                  </a:cubicBezTo>
                  <a:cubicBezTo>
                    <a:pt x="68571" y="113943"/>
                    <a:pt x="72180" y="114321"/>
                    <a:pt x="74887" y="114321"/>
                  </a:cubicBezTo>
                  <a:cubicBezTo>
                    <a:pt x="82105" y="114321"/>
                    <a:pt x="87518" y="112050"/>
                    <a:pt x="87518" y="109022"/>
                  </a:cubicBezTo>
                  <a:cubicBezTo>
                    <a:pt x="87518" y="82902"/>
                    <a:pt x="87518" y="82902"/>
                    <a:pt x="87518" y="82902"/>
                  </a:cubicBezTo>
                  <a:cubicBezTo>
                    <a:pt x="101954" y="89716"/>
                    <a:pt x="101954" y="89716"/>
                    <a:pt x="101954" y="89716"/>
                  </a:cubicBezTo>
                  <a:cubicBezTo>
                    <a:pt x="101954" y="89716"/>
                    <a:pt x="101954" y="90094"/>
                    <a:pt x="101954" y="90094"/>
                  </a:cubicBezTo>
                  <a:cubicBezTo>
                    <a:pt x="106466" y="91230"/>
                    <a:pt x="112781" y="91230"/>
                    <a:pt x="116390" y="89716"/>
                  </a:cubicBezTo>
                  <a:cubicBezTo>
                    <a:pt x="120000" y="88201"/>
                    <a:pt x="120000" y="85930"/>
                    <a:pt x="117293" y="84037"/>
                  </a:cubicBezTo>
                  <a:close/>
                  <a:moveTo>
                    <a:pt x="20751" y="38990"/>
                  </a:moveTo>
                  <a:cubicBezTo>
                    <a:pt x="74887" y="38990"/>
                    <a:pt x="74887" y="38990"/>
                    <a:pt x="74887" y="38990"/>
                  </a:cubicBezTo>
                  <a:cubicBezTo>
                    <a:pt x="74887" y="45425"/>
                    <a:pt x="74887" y="45425"/>
                    <a:pt x="74887" y="45425"/>
                  </a:cubicBezTo>
                  <a:cubicBezTo>
                    <a:pt x="61353" y="45425"/>
                    <a:pt x="61353" y="45425"/>
                    <a:pt x="61353" y="45425"/>
                  </a:cubicBezTo>
                  <a:cubicBezTo>
                    <a:pt x="61353" y="43911"/>
                    <a:pt x="61353" y="43911"/>
                    <a:pt x="61353" y="43911"/>
                  </a:cubicBezTo>
                  <a:cubicBezTo>
                    <a:pt x="61353" y="43533"/>
                    <a:pt x="60451" y="42776"/>
                    <a:pt x="59548" y="42776"/>
                  </a:cubicBezTo>
                  <a:cubicBezTo>
                    <a:pt x="36992" y="42776"/>
                    <a:pt x="36992" y="42776"/>
                    <a:pt x="36992" y="42776"/>
                  </a:cubicBezTo>
                  <a:cubicBezTo>
                    <a:pt x="35187" y="42776"/>
                    <a:pt x="34285" y="43533"/>
                    <a:pt x="34285" y="43911"/>
                  </a:cubicBezTo>
                  <a:cubicBezTo>
                    <a:pt x="34285" y="45425"/>
                    <a:pt x="34285" y="45425"/>
                    <a:pt x="34285" y="45425"/>
                  </a:cubicBezTo>
                  <a:cubicBezTo>
                    <a:pt x="20751" y="45425"/>
                    <a:pt x="20751" y="45425"/>
                    <a:pt x="20751" y="45425"/>
                  </a:cubicBezTo>
                  <a:lnTo>
                    <a:pt x="20751" y="38990"/>
                  </a:lnTo>
                  <a:close/>
                  <a:moveTo>
                    <a:pt x="74887" y="47318"/>
                  </a:moveTo>
                  <a:cubicBezTo>
                    <a:pt x="74887" y="49968"/>
                    <a:pt x="74887" y="49968"/>
                    <a:pt x="74887" y="49968"/>
                  </a:cubicBezTo>
                  <a:cubicBezTo>
                    <a:pt x="61353" y="49968"/>
                    <a:pt x="61353" y="49968"/>
                    <a:pt x="61353" y="49968"/>
                  </a:cubicBezTo>
                  <a:cubicBezTo>
                    <a:pt x="61353" y="47318"/>
                    <a:pt x="61353" y="47318"/>
                    <a:pt x="61353" y="47318"/>
                  </a:cubicBezTo>
                  <a:lnTo>
                    <a:pt x="74887" y="47318"/>
                  </a:lnTo>
                  <a:close/>
                  <a:moveTo>
                    <a:pt x="56842" y="45047"/>
                  </a:moveTo>
                  <a:cubicBezTo>
                    <a:pt x="56842" y="52618"/>
                    <a:pt x="56842" y="52618"/>
                    <a:pt x="56842" y="52618"/>
                  </a:cubicBezTo>
                  <a:cubicBezTo>
                    <a:pt x="39699" y="52618"/>
                    <a:pt x="39699" y="52618"/>
                    <a:pt x="39699" y="52618"/>
                  </a:cubicBezTo>
                  <a:cubicBezTo>
                    <a:pt x="39699" y="45047"/>
                    <a:pt x="39699" y="45047"/>
                    <a:pt x="39699" y="45047"/>
                  </a:cubicBezTo>
                  <a:lnTo>
                    <a:pt x="56842" y="45047"/>
                  </a:lnTo>
                  <a:close/>
                  <a:moveTo>
                    <a:pt x="20751" y="47318"/>
                  </a:moveTo>
                  <a:cubicBezTo>
                    <a:pt x="34285" y="47318"/>
                    <a:pt x="34285" y="47318"/>
                    <a:pt x="34285" y="47318"/>
                  </a:cubicBezTo>
                  <a:cubicBezTo>
                    <a:pt x="34285" y="49968"/>
                    <a:pt x="34285" y="49968"/>
                    <a:pt x="34285" y="49968"/>
                  </a:cubicBezTo>
                  <a:cubicBezTo>
                    <a:pt x="20751" y="49968"/>
                    <a:pt x="20751" y="49968"/>
                    <a:pt x="20751" y="49968"/>
                  </a:cubicBezTo>
                  <a:lnTo>
                    <a:pt x="20751" y="47318"/>
                  </a:lnTo>
                  <a:close/>
                  <a:moveTo>
                    <a:pt x="112781" y="88580"/>
                  </a:moveTo>
                  <a:cubicBezTo>
                    <a:pt x="110977" y="89337"/>
                    <a:pt x="107368" y="89337"/>
                    <a:pt x="104661" y="88580"/>
                  </a:cubicBezTo>
                  <a:cubicBezTo>
                    <a:pt x="86616" y="79873"/>
                    <a:pt x="86616" y="79873"/>
                    <a:pt x="86616" y="79873"/>
                  </a:cubicBezTo>
                  <a:cubicBezTo>
                    <a:pt x="86616" y="79495"/>
                    <a:pt x="85714" y="79116"/>
                    <a:pt x="84812" y="79495"/>
                  </a:cubicBezTo>
                  <a:cubicBezTo>
                    <a:pt x="83909" y="79495"/>
                    <a:pt x="83007" y="79873"/>
                    <a:pt x="83007" y="80252"/>
                  </a:cubicBezTo>
                  <a:cubicBezTo>
                    <a:pt x="83007" y="109022"/>
                    <a:pt x="83007" y="109022"/>
                    <a:pt x="83007" y="109022"/>
                  </a:cubicBezTo>
                  <a:cubicBezTo>
                    <a:pt x="83007" y="110914"/>
                    <a:pt x="80300" y="112429"/>
                    <a:pt x="75789" y="112429"/>
                  </a:cubicBezTo>
                  <a:cubicBezTo>
                    <a:pt x="71278" y="112807"/>
                    <a:pt x="66766" y="111293"/>
                    <a:pt x="66766" y="109022"/>
                  </a:cubicBezTo>
                  <a:cubicBezTo>
                    <a:pt x="66766" y="93501"/>
                    <a:pt x="66766" y="93501"/>
                    <a:pt x="66766" y="93501"/>
                  </a:cubicBezTo>
                  <a:cubicBezTo>
                    <a:pt x="66766" y="92744"/>
                    <a:pt x="65864" y="92365"/>
                    <a:pt x="64060" y="92365"/>
                  </a:cubicBezTo>
                  <a:cubicBezTo>
                    <a:pt x="64060" y="92365"/>
                    <a:pt x="64060" y="92365"/>
                    <a:pt x="64060" y="92365"/>
                  </a:cubicBezTo>
                  <a:cubicBezTo>
                    <a:pt x="63157" y="92365"/>
                    <a:pt x="62255" y="92744"/>
                    <a:pt x="62255" y="93501"/>
                  </a:cubicBezTo>
                  <a:cubicBezTo>
                    <a:pt x="62255" y="109022"/>
                    <a:pt x="62255" y="109022"/>
                    <a:pt x="62255" y="109022"/>
                  </a:cubicBezTo>
                  <a:cubicBezTo>
                    <a:pt x="62255" y="114700"/>
                    <a:pt x="62255" y="114700"/>
                    <a:pt x="62255" y="114700"/>
                  </a:cubicBezTo>
                  <a:cubicBezTo>
                    <a:pt x="62255" y="116593"/>
                    <a:pt x="59548" y="118107"/>
                    <a:pt x="55037" y="118485"/>
                  </a:cubicBezTo>
                  <a:cubicBezTo>
                    <a:pt x="50526" y="118485"/>
                    <a:pt x="46015" y="116971"/>
                    <a:pt x="46015" y="115078"/>
                  </a:cubicBezTo>
                  <a:cubicBezTo>
                    <a:pt x="46015" y="109022"/>
                    <a:pt x="46015" y="109022"/>
                    <a:pt x="46015" y="109022"/>
                  </a:cubicBezTo>
                  <a:cubicBezTo>
                    <a:pt x="46015" y="93501"/>
                    <a:pt x="46015" y="93501"/>
                    <a:pt x="46015" y="93501"/>
                  </a:cubicBezTo>
                  <a:cubicBezTo>
                    <a:pt x="46015" y="92744"/>
                    <a:pt x="45112" y="92365"/>
                    <a:pt x="44210" y="92365"/>
                  </a:cubicBezTo>
                  <a:cubicBezTo>
                    <a:pt x="44210" y="92365"/>
                    <a:pt x="44210" y="92365"/>
                    <a:pt x="44210" y="92365"/>
                  </a:cubicBezTo>
                  <a:cubicBezTo>
                    <a:pt x="42406" y="92365"/>
                    <a:pt x="41503" y="92744"/>
                    <a:pt x="41503" y="93501"/>
                  </a:cubicBezTo>
                  <a:cubicBezTo>
                    <a:pt x="41503" y="109022"/>
                    <a:pt x="41503" y="109022"/>
                    <a:pt x="41503" y="109022"/>
                  </a:cubicBezTo>
                  <a:cubicBezTo>
                    <a:pt x="41503" y="110914"/>
                    <a:pt x="38796" y="112429"/>
                    <a:pt x="34285" y="112429"/>
                  </a:cubicBezTo>
                  <a:cubicBezTo>
                    <a:pt x="29774" y="112807"/>
                    <a:pt x="25263" y="111293"/>
                    <a:pt x="25263" y="109022"/>
                  </a:cubicBezTo>
                  <a:cubicBezTo>
                    <a:pt x="25263" y="100315"/>
                    <a:pt x="25263" y="100315"/>
                    <a:pt x="25263" y="100315"/>
                  </a:cubicBezTo>
                  <a:cubicBezTo>
                    <a:pt x="25263" y="88958"/>
                    <a:pt x="25263" y="88958"/>
                    <a:pt x="25263" y="88958"/>
                  </a:cubicBezTo>
                  <a:cubicBezTo>
                    <a:pt x="25263" y="88580"/>
                    <a:pt x="24360" y="88201"/>
                    <a:pt x="23458" y="88201"/>
                  </a:cubicBezTo>
                  <a:cubicBezTo>
                    <a:pt x="23458" y="88201"/>
                    <a:pt x="23458" y="88201"/>
                    <a:pt x="23458" y="88201"/>
                  </a:cubicBezTo>
                  <a:cubicBezTo>
                    <a:pt x="21654" y="88201"/>
                    <a:pt x="20751" y="88580"/>
                    <a:pt x="20751" y="88958"/>
                  </a:cubicBezTo>
                  <a:cubicBezTo>
                    <a:pt x="20751" y="100315"/>
                    <a:pt x="20751" y="100315"/>
                    <a:pt x="20751" y="100315"/>
                  </a:cubicBezTo>
                  <a:cubicBezTo>
                    <a:pt x="20751" y="102208"/>
                    <a:pt x="18045" y="103722"/>
                    <a:pt x="13533" y="103722"/>
                  </a:cubicBezTo>
                  <a:cubicBezTo>
                    <a:pt x="9022" y="104100"/>
                    <a:pt x="4511" y="102586"/>
                    <a:pt x="4511" y="100315"/>
                  </a:cubicBezTo>
                  <a:cubicBezTo>
                    <a:pt x="4511" y="71545"/>
                    <a:pt x="4511" y="71545"/>
                    <a:pt x="4511" y="71545"/>
                  </a:cubicBezTo>
                  <a:cubicBezTo>
                    <a:pt x="4511" y="67003"/>
                    <a:pt x="10827" y="62460"/>
                    <a:pt x="19849" y="60189"/>
                  </a:cubicBezTo>
                  <a:cubicBezTo>
                    <a:pt x="20751" y="59810"/>
                    <a:pt x="20751" y="59810"/>
                    <a:pt x="20751" y="59432"/>
                  </a:cubicBezTo>
                  <a:cubicBezTo>
                    <a:pt x="20751" y="52239"/>
                    <a:pt x="20751" y="52239"/>
                    <a:pt x="20751" y="52239"/>
                  </a:cubicBezTo>
                  <a:cubicBezTo>
                    <a:pt x="34285" y="52239"/>
                    <a:pt x="34285" y="52239"/>
                    <a:pt x="34285" y="52239"/>
                  </a:cubicBezTo>
                  <a:cubicBezTo>
                    <a:pt x="34285" y="53375"/>
                    <a:pt x="34285" y="53375"/>
                    <a:pt x="34285" y="53375"/>
                  </a:cubicBezTo>
                  <a:cubicBezTo>
                    <a:pt x="34285" y="54132"/>
                    <a:pt x="35187" y="54511"/>
                    <a:pt x="36992" y="54511"/>
                  </a:cubicBezTo>
                  <a:cubicBezTo>
                    <a:pt x="59548" y="54511"/>
                    <a:pt x="59548" y="54511"/>
                    <a:pt x="59548" y="54511"/>
                  </a:cubicBezTo>
                  <a:cubicBezTo>
                    <a:pt x="60451" y="54511"/>
                    <a:pt x="61353" y="54132"/>
                    <a:pt x="61353" y="53375"/>
                  </a:cubicBezTo>
                  <a:cubicBezTo>
                    <a:pt x="61353" y="52239"/>
                    <a:pt x="61353" y="52239"/>
                    <a:pt x="61353" y="52239"/>
                  </a:cubicBezTo>
                  <a:cubicBezTo>
                    <a:pt x="74887" y="52239"/>
                    <a:pt x="74887" y="52239"/>
                    <a:pt x="74887" y="52239"/>
                  </a:cubicBezTo>
                  <a:cubicBezTo>
                    <a:pt x="74887" y="59053"/>
                    <a:pt x="74887" y="59053"/>
                    <a:pt x="74887" y="59053"/>
                  </a:cubicBezTo>
                  <a:cubicBezTo>
                    <a:pt x="74887" y="59432"/>
                    <a:pt x="74887" y="59810"/>
                    <a:pt x="75789" y="59810"/>
                  </a:cubicBezTo>
                  <a:cubicBezTo>
                    <a:pt x="80300" y="60946"/>
                    <a:pt x="84812" y="62460"/>
                    <a:pt x="87518" y="64353"/>
                  </a:cubicBezTo>
                  <a:cubicBezTo>
                    <a:pt x="99248" y="71924"/>
                    <a:pt x="113684" y="84794"/>
                    <a:pt x="113684" y="85173"/>
                  </a:cubicBezTo>
                  <a:cubicBezTo>
                    <a:pt x="113684" y="85173"/>
                    <a:pt x="113684" y="85173"/>
                    <a:pt x="113684" y="85173"/>
                  </a:cubicBezTo>
                  <a:cubicBezTo>
                    <a:pt x="115488" y="86309"/>
                    <a:pt x="115488" y="87444"/>
                    <a:pt x="112781" y="8858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6" name="Google Shape;66;p14"/>
          <p:cNvGrpSpPr/>
          <p:nvPr/>
        </p:nvGrpSpPr>
        <p:grpSpPr>
          <a:xfrm rot="-5400000">
            <a:off x="7256368" y="-405554"/>
            <a:ext cx="1043197" cy="2732065"/>
            <a:chOff x="7556500" y="3806825"/>
            <a:chExt cx="838313" cy="2195488"/>
          </a:xfrm>
        </p:grpSpPr>
        <p:sp>
          <p:nvSpPr>
            <p:cNvPr id="67" name="Google Shape;67;p14"/>
            <p:cNvSpPr/>
            <p:nvPr/>
          </p:nvSpPr>
          <p:spPr>
            <a:xfrm>
              <a:off x="7839075" y="4194175"/>
              <a:ext cx="74700" cy="52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5714" y="0"/>
                  </a:moveTo>
                  <a:cubicBezTo>
                    <a:pt x="17142" y="60000"/>
                    <a:pt x="17142" y="60000"/>
                    <a:pt x="17142" y="60000"/>
                  </a:cubicBezTo>
                  <a:cubicBezTo>
                    <a:pt x="0" y="72000"/>
                    <a:pt x="0" y="84000"/>
                    <a:pt x="8571" y="108000"/>
                  </a:cubicBezTo>
                  <a:cubicBezTo>
                    <a:pt x="8571" y="108000"/>
                    <a:pt x="17142" y="120000"/>
                    <a:pt x="25714" y="120000"/>
                  </a:cubicBezTo>
                  <a:cubicBezTo>
                    <a:pt x="25714" y="120000"/>
                    <a:pt x="34285" y="120000"/>
                    <a:pt x="34285" y="120000"/>
                  </a:cubicBezTo>
                  <a:cubicBezTo>
                    <a:pt x="111428" y="60000"/>
                    <a:pt x="111428" y="60000"/>
                    <a:pt x="111428" y="60000"/>
                  </a:cubicBezTo>
                  <a:cubicBezTo>
                    <a:pt x="119999" y="48000"/>
                    <a:pt x="119999" y="24000"/>
                    <a:pt x="119999" y="12000"/>
                  </a:cubicBezTo>
                  <a:cubicBezTo>
                    <a:pt x="111428" y="0"/>
                    <a:pt x="94285" y="0"/>
                    <a:pt x="857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Google Shape;68;p14"/>
            <p:cNvSpPr/>
            <p:nvPr/>
          </p:nvSpPr>
          <p:spPr>
            <a:xfrm>
              <a:off x="7800975" y="4070350"/>
              <a:ext cx="327000" cy="219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803" y="120000"/>
                  </a:moveTo>
                  <a:cubicBezTo>
                    <a:pt x="11803" y="120000"/>
                    <a:pt x="11803" y="120000"/>
                    <a:pt x="11803" y="120000"/>
                  </a:cubicBezTo>
                  <a:cubicBezTo>
                    <a:pt x="108196" y="120000"/>
                    <a:pt x="108196" y="120000"/>
                    <a:pt x="108196" y="120000"/>
                  </a:cubicBezTo>
                  <a:cubicBezTo>
                    <a:pt x="114098" y="120000"/>
                    <a:pt x="120000" y="114146"/>
                    <a:pt x="120000" y="102439"/>
                  </a:cubicBezTo>
                  <a:cubicBezTo>
                    <a:pt x="120000" y="17560"/>
                    <a:pt x="120000" y="17560"/>
                    <a:pt x="120000" y="17560"/>
                  </a:cubicBezTo>
                  <a:cubicBezTo>
                    <a:pt x="120000" y="8780"/>
                    <a:pt x="114098" y="0"/>
                    <a:pt x="108196" y="0"/>
                  </a:cubicBezTo>
                  <a:cubicBezTo>
                    <a:pt x="11803" y="0"/>
                    <a:pt x="11803" y="0"/>
                    <a:pt x="11803" y="0"/>
                  </a:cubicBezTo>
                  <a:cubicBezTo>
                    <a:pt x="5901" y="0"/>
                    <a:pt x="0" y="8780"/>
                    <a:pt x="0" y="17560"/>
                  </a:cubicBezTo>
                  <a:cubicBezTo>
                    <a:pt x="0" y="90731"/>
                    <a:pt x="0" y="90731"/>
                    <a:pt x="0" y="90731"/>
                  </a:cubicBezTo>
                  <a:cubicBezTo>
                    <a:pt x="3934" y="93658"/>
                    <a:pt x="3934" y="93658"/>
                    <a:pt x="3934" y="93658"/>
                  </a:cubicBezTo>
                  <a:cubicBezTo>
                    <a:pt x="7868" y="99512"/>
                    <a:pt x="11803" y="111219"/>
                    <a:pt x="11803" y="120000"/>
                  </a:cubicBezTo>
                  <a:close/>
                  <a:moveTo>
                    <a:pt x="9836" y="17560"/>
                  </a:moveTo>
                  <a:cubicBezTo>
                    <a:pt x="9836" y="17560"/>
                    <a:pt x="11803" y="14634"/>
                    <a:pt x="11803" y="14634"/>
                  </a:cubicBezTo>
                  <a:cubicBezTo>
                    <a:pt x="108196" y="14634"/>
                    <a:pt x="108196" y="14634"/>
                    <a:pt x="108196" y="14634"/>
                  </a:cubicBezTo>
                  <a:cubicBezTo>
                    <a:pt x="108196" y="14634"/>
                    <a:pt x="110163" y="17560"/>
                    <a:pt x="110163" y="17560"/>
                  </a:cubicBezTo>
                  <a:cubicBezTo>
                    <a:pt x="110163" y="102439"/>
                    <a:pt x="110163" y="102439"/>
                    <a:pt x="110163" y="102439"/>
                  </a:cubicBezTo>
                  <a:cubicBezTo>
                    <a:pt x="110163" y="105365"/>
                    <a:pt x="108196" y="105365"/>
                    <a:pt x="108196" y="105365"/>
                  </a:cubicBezTo>
                  <a:cubicBezTo>
                    <a:pt x="11803" y="105365"/>
                    <a:pt x="11803" y="105365"/>
                    <a:pt x="11803" y="105365"/>
                  </a:cubicBezTo>
                  <a:cubicBezTo>
                    <a:pt x="11803" y="105365"/>
                    <a:pt x="9836" y="105365"/>
                    <a:pt x="9836" y="102439"/>
                  </a:cubicBezTo>
                  <a:lnTo>
                    <a:pt x="9836" y="1756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Google Shape;69;p14"/>
            <p:cNvSpPr/>
            <p:nvPr/>
          </p:nvSpPr>
          <p:spPr>
            <a:xfrm>
              <a:off x="7839075" y="4117975"/>
              <a:ext cx="250800" cy="103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106" y="31578"/>
                  </a:moveTo>
                  <a:cubicBezTo>
                    <a:pt x="56170" y="120000"/>
                    <a:pt x="56170" y="120000"/>
                    <a:pt x="56170" y="120000"/>
                  </a:cubicBezTo>
                  <a:cubicBezTo>
                    <a:pt x="56170" y="120000"/>
                    <a:pt x="58723" y="120000"/>
                    <a:pt x="58723" y="120000"/>
                  </a:cubicBezTo>
                  <a:cubicBezTo>
                    <a:pt x="61276" y="120000"/>
                    <a:pt x="61276" y="120000"/>
                    <a:pt x="63829" y="120000"/>
                  </a:cubicBezTo>
                  <a:cubicBezTo>
                    <a:pt x="114893" y="31578"/>
                    <a:pt x="114893" y="31578"/>
                    <a:pt x="114893" y="31578"/>
                  </a:cubicBezTo>
                  <a:cubicBezTo>
                    <a:pt x="117446" y="31578"/>
                    <a:pt x="120000" y="18947"/>
                    <a:pt x="117446" y="12631"/>
                  </a:cubicBezTo>
                  <a:cubicBezTo>
                    <a:pt x="114893" y="6315"/>
                    <a:pt x="112340" y="0"/>
                    <a:pt x="109787" y="6315"/>
                  </a:cubicBezTo>
                  <a:cubicBezTo>
                    <a:pt x="58723" y="88421"/>
                    <a:pt x="58723" y="88421"/>
                    <a:pt x="58723" y="88421"/>
                  </a:cubicBezTo>
                  <a:cubicBezTo>
                    <a:pt x="10212" y="6315"/>
                    <a:pt x="10212" y="6315"/>
                    <a:pt x="10212" y="6315"/>
                  </a:cubicBezTo>
                  <a:cubicBezTo>
                    <a:pt x="7659" y="0"/>
                    <a:pt x="5106" y="6315"/>
                    <a:pt x="2553" y="12631"/>
                  </a:cubicBezTo>
                  <a:cubicBezTo>
                    <a:pt x="0" y="18947"/>
                    <a:pt x="0" y="31578"/>
                    <a:pt x="5106" y="3157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Google Shape;70;p14"/>
            <p:cNvSpPr/>
            <p:nvPr/>
          </p:nvSpPr>
          <p:spPr>
            <a:xfrm>
              <a:off x="8015288" y="4194175"/>
              <a:ext cx="74700" cy="52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2857" y="60000"/>
                  </a:moveTo>
                  <a:cubicBezTo>
                    <a:pt x="34285" y="0"/>
                    <a:pt x="34285" y="0"/>
                    <a:pt x="34285" y="0"/>
                  </a:cubicBezTo>
                  <a:cubicBezTo>
                    <a:pt x="25714" y="0"/>
                    <a:pt x="8571" y="0"/>
                    <a:pt x="0" y="12000"/>
                  </a:cubicBezTo>
                  <a:cubicBezTo>
                    <a:pt x="0" y="24000"/>
                    <a:pt x="0" y="48000"/>
                    <a:pt x="8571" y="60000"/>
                  </a:cubicBezTo>
                  <a:cubicBezTo>
                    <a:pt x="85714" y="120000"/>
                    <a:pt x="85714" y="120000"/>
                    <a:pt x="85714" y="120000"/>
                  </a:cubicBezTo>
                  <a:cubicBezTo>
                    <a:pt x="85714" y="120000"/>
                    <a:pt x="94285" y="120000"/>
                    <a:pt x="94285" y="120000"/>
                  </a:cubicBezTo>
                  <a:cubicBezTo>
                    <a:pt x="102857" y="120000"/>
                    <a:pt x="111428" y="108000"/>
                    <a:pt x="111428" y="108000"/>
                  </a:cubicBezTo>
                  <a:cubicBezTo>
                    <a:pt x="119999" y="84000"/>
                    <a:pt x="111428" y="72000"/>
                    <a:pt x="102857" y="6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71;p14"/>
            <p:cNvSpPr/>
            <p:nvPr/>
          </p:nvSpPr>
          <p:spPr>
            <a:xfrm>
              <a:off x="7699375" y="4440238"/>
              <a:ext cx="525600" cy="273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9999" y="0"/>
                  </a:moveTo>
                  <a:cubicBezTo>
                    <a:pt x="119999" y="4705"/>
                    <a:pt x="119999" y="7058"/>
                    <a:pt x="117551" y="7058"/>
                  </a:cubicBezTo>
                  <a:cubicBezTo>
                    <a:pt x="116326" y="9411"/>
                    <a:pt x="115102" y="7058"/>
                    <a:pt x="113877" y="4705"/>
                  </a:cubicBezTo>
                  <a:cubicBezTo>
                    <a:pt x="113877" y="4705"/>
                    <a:pt x="113877" y="2352"/>
                    <a:pt x="113877" y="2352"/>
                  </a:cubicBezTo>
                  <a:cubicBezTo>
                    <a:pt x="113877" y="42352"/>
                    <a:pt x="113877" y="42352"/>
                    <a:pt x="113877" y="42352"/>
                  </a:cubicBezTo>
                  <a:cubicBezTo>
                    <a:pt x="23265" y="42352"/>
                    <a:pt x="23265" y="42352"/>
                    <a:pt x="23265" y="42352"/>
                  </a:cubicBezTo>
                  <a:cubicBezTo>
                    <a:pt x="24489" y="44705"/>
                    <a:pt x="24489" y="49411"/>
                    <a:pt x="24489" y="54117"/>
                  </a:cubicBezTo>
                  <a:cubicBezTo>
                    <a:pt x="113877" y="54117"/>
                    <a:pt x="113877" y="54117"/>
                    <a:pt x="113877" y="54117"/>
                  </a:cubicBezTo>
                  <a:cubicBezTo>
                    <a:pt x="113877" y="82352"/>
                    <a:pt x="113877" y="82352"/>
                    <a:pt x="113877" y="82352"/>
                  </a:cubicBezTo>
                  <a:cubicBezTo>
                    <a:pt x="113877" y="96470"/>
                    <a:pt x="107755" y="108235"/>
                    <a:pt x="99183" y="108235"/>
                  </a:cubicBezTo>
                  <a:cubicBezTo>
                    <a:pt x="20816" y="108235"/>
                    <a:pt x="20816" y="108235"/>
                    <a:pt x="20816" y="108235"/>
                  </a:cubicBezTo>
                  <a:cubicBezTo>
                    <a:pt x="12244" y="108235"/>
                    <a:pt x="6122" y="96470"/>
                    <a:pt x="6122" y="82352"/>
                  </a:cubicBezTo>
                  <a:cubicBezTo>
                    <a:pt x="6122" y="77647"/>
                    <a:pt x="6122" y="77647"/>
                    <a:pt x="6122" y="77647"/>
                  </a:cubicBezTo>
                  <a:cubicBezTo>
                    <a:pt x="3673" y="77647"/>
                    <a:pt x="2448" y="75294"/>
                    <a:pt x="0" y="72941"/>
                  </a:cubicBezTo>
                  <a:cubicBezTo>
                    <a:pt x="0" y="72941"/>
                    <a:pt x="0" y="72941"/>
                    <a:pt x="0" y="72941"/>
                  </a:cubicBezTo>
                  <a:cubicBezTo>
                    <a:pt x="0" y="82352"/>
                    <a:pt x="0" y="82352"/>
                    <a:pt x="0" y="82352"/>
                  </a:cubicBezTo>
                  <a:cubicBezTo>
                    <a:pt x="0" y="103529"/>
                    <a:pt x="9795" y="120000"/>
                    <a:pt x="20816" y="120000"/>
                  </a:cubicBezTo>
                  <a:cubicBezTo>
                    <a:pt x="99183" y="120000"/>
                    <a:pt x="99183" y="120000"/>
                    <a:pt x="99183" y="120000"/>
                  </a:cubicBezTo>
                  <a:cubicBezTo>
                    <a:pt x="111428" y="120000"/>
                    <a:pt x="119999" y="103529"/>
                    <a:pt x="119999" y="82352"/>
                  </a:cubicBezTo>
                  <a:cubicBezTo>
                    <a:pt x="119999" y="0"/>
                    <a:pt x="119999" y="0"/>
                    <a:pt x="119999" y="0"/>
                  </a:cubicBezTo>
                  <a:cubicBezTo>
                    <a:pt x="119999" y="0"/>
                    <a:pt x="119999" y="0"/>
                    <a:pt x="119999" y="0"/>
                  </a:cubicBezTo>
                  <a:cubicBezTo>
                    <a:pt x="119999" y="0"/>
                    <a:pt x="119999" y="0"/>
                    <a:pt x="1199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72;p14"/>
            <p:cNvSpPr/>
            <p:nvPr/>
          </p:nvSpPr>
          <p:spPr>
            <a:xfrm>
              <a:off x="7699375" y="3806825"/>
              <a:ext cx="525600" cy="365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9183" y="0"/>
                  </a:moveTo>
                  <a:cubicBezTo>
                    <a:pt x="20816" y="0"/>
                    <a:pt x="20816" y="0"/>
                    <a:pt x="20816" y="0"/>
                  </a:cubicBezTo>
                  <a:cubicBezTo>
                    <a:pt x="9795" y="0"/>
                    <a:pt x="0" y="12352"/>
                    <a:pt x="0" y="30000"/>
                  </a:cubicBezTo>
                  <a:cubicBezTo>
                    <a:pt x="0" y="118235"/>
                    <a:pt x="0" y="118235"/>
                    <a:pt x="0" y="118235"/>
                  </a:cubicBezTo>
                  <a:cubicBezTo>
                    <a:pt x="2448" y="118235"/>
                    <a:pt x="4897" y="118235"/>
                    <a:pt x="6122" y="120000"/>
                  </a:cubicBezTo>
                  <a:cubicBezTo>
                    <a:pt x="6122" y="58235"/>
                    <a:pt x="6122" y="58235"/>
                    <a:pt x="6122" y="58235"/>
                  </a:cubicBezTo>
                  <a:cubicBezTo>
                    <a:pt x="113877" y="58235"/>
                    <a:pt x="113877" y="58235"/>
                    <a:pt x="113877" y="58235"/>
                  </a:cubicBezTo>
                  <a:cubicBezTo>
                    <a:pt x="113877" y="93529"/>
                    <a:pt x="113877" y="93529"/>
                    <a:pt x="113877" y="93529"/>
                  </a:cubicBezTo>
                  <a:cubicBezTo>
                    <a:pt x="116326" y="91764"/>
                    <a:pt x="118775" y="90000"/>
                    <a:pt x="119999" y="90000"/>
                  </a:cubicBezTo>
                  <a:cubicBezTo>
                    <a:pt x="119999" y="30000"/>
                    <a:pt x="119999" y="30000"/>
                    <a:pt x="119999" y="30000"/>
                  </a:cubicBezTo>
                  <a:cubicBezTo>
                    <a:pt x="119999" y="12352"/>
                    <a:pt x="111428" y="0"/>
                    <a:pt x="99183" y="0"/>
                  </a:cubicBezTo>
                  <a:close/>
                  <a:moveTo>
                    <a:pt x="113877" y="49411"/>
                  </a:moveTo>
                  <a:cubicBezTo>
                    <a:pt x="6122" y="49411"/>
                    <a:pt x="6122" y="49411"/>
                    <a:pt x="6122" y="49411"/>
                  </a:cubicBezTo>
                  <a:cubicBezTo>
                    <a:pt x="6122" y="30000"/>
                    <a:pt x="6122" y="30000"/>
                    <a:pt x="6122" y="30000"/>
                  </a:cubicBezTo>
                  <a:cubicBezTo>
                    <a:pt x="6122" y="17647"/>
                    <a:pt x="12244" y="8823"/>
                    <a:pt x="20816" y="8823"/>
                  </a:cubicBezTo>
                  <a:cubicBezTo>
                    <a:pt x="99183" y="8823"/>
                    <a:pt x="99183" y="8823"/>
                    <a:pt x="99183" y="8823"/>
                  </a:cubicBezTo>
                  <a:cubicBezTo>
                    <a:pt x="107755" y="8823"/>
                    <a:pt x="113877" y="17647"/>
                    <a:pt x="113877" y="30000"/>
                  </a:cubicBezTo>
                  <a:lnTo>
                    <a:pt x="113877" y="494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Google Shape;73;p14"/>
            <p:cNvSpPr/>
            <p:nvPr/>
          </p:nvSpPr>
          <p:spPr>
            <a:xfrm>
              <a:off x="7854950" y="4611688"/>
              <a:ext cx="2190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1219" y="120000"/>
                  </a:moveTo>
                  <a:cubicBezTo>
                    <a:pt x="114146" y="120000"/>
                    <a:pt x="120000" y="96000"/>
                    <a:pt x="120000" y="72000"/>
                  </a:cubicBezTo>
                  <a:cubicBezTo>
                    <a:pt x="120000" y="24000"/>
                    <a:pt x="114146" y="0"/>
                    <a:pt x="111219" y="0"/>
                  </a:cubicBezTo>
                  <a:cubicBezTo>
                    <a:pt x="5853" y="0"/>
                    <a:pt x="5853" y="0"/>
                    <a:pt x="5853" y="0"/>
                  </a:cubicBezTo>
                  <a:cubicBezTo>
                    <a:pt x="2926" y="0"/>
                    <a:pt x="0" y="24000"/>
                    <a:pt x="0" y="72000"/>
                  </a:cubicBezTo>
                  <a:cubicBezTo>
                    <a:pt x="0" y="96000"/>
                    <a:pt x="2926" y="120000"/>
                    <a:pt x="5853" y="120000"/>
                  </a:cubicBezTo>
                  <a:lnTo>
                    <a:pt x="111219" y="1200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74;p14"/>
            <p:cNvSpPr/>
            <p:nvPr/>
          </p:nvSpPr>
          <p:spPr>
            <a:xfrm>
              <a:off x="7929563" y="3865563"/>
              <a:ext cx="65100" cy="65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000" y="0"/>
                  </a:moveTo>
                  <a:cubicBezTo>
                    <a:pt x="30000" y="0"/>
                    <a:pt x="0" y="20000"/>
                    <a:pt x="0" y="60000"/>
                  </a:cubicBezTo>
                  <a:cubicBezTo>
                    <a:pt x="0" y="90000"/>
                    <a:pt x="30000" y="120000"/>
                    <a:pt x="60000" y="120000"/>
                  </a:cubicBezTo>
                  <a:cubicBezTo>
                    <a:pt x="100000" y="120000"/>
                    <a:pt x="120000" y="90000"/>
                    <a:pt x="120000" y="60000"/>
                  </a:cubicBezTo>
                  <a:cubicBezTo>
                    <a:pt x="120000" y="20000"/>
                    <a:pt x="100000" y="0"/>
                    <a:pt x="60000" y="0"/>
                  </a:cubicBezTo>
                  <a:close/>
                  <a:moveTo>
                    <a:pt x="60000" y="70000"/>
                  </a:moveTo>
                  <a:cubicBezTo>
                    <a:pt x="60000" y="70000"/>
                    <a:pt x="50000" y="60000"/>
                    <a:pt x="50000" y="60000"/>
                  </a:cubicBezTo>
                  <a:cubicBezTo>
                    <a:pt x="50000" y="50000"/>
                    <a:pt x="60000" y="50000"/>
                    <a:pt x="60000" y="50000"/>
                  </a:cubicBezTo>
                  <a:cubicBezTo>
                    <a:pt x="70000" y="50000"/>
                    <a:pt x="70000" y="50000"/>
                    <a:pt x="70000" y="60000"/>
                  </a:cubicBezTo>
                  <a:cubicBezTo>
                    <a:pt x="70000" y="60000"/>
                    <a:pt x="70000" y="70000"/>
                    <a:pt x="60000" y="7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75;p14"/>
            <p:cNvSpPr/>
            <p:nvPr/>
          </p:nvSpPr>
          <p:spPr>
            <a:xfrm>
              <a:off x="7556500" y="3984625"/>
              <a:ext cx="282600" cy="638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7169" y="29243"/>
                  </a:moveTo>
                  <a:cubicBezTo>
                    <a:pt x="58867" y="34285"/>
                    <a:pt x="58867" y="34285"/>
                    <a:pt x="58867" y="34285"/>
                  </a:cubicBezTo>
                  <a:cubicBezTo>
                    <a:pt x="58867" y="34285"/>
                    <a:pt x="58867" y="34285"/>
                    <a:pt x="56603" y="34285"/>
                  </a:cubicBezTo>
                  <a:cubicBezTo>
                    <a:pt x="49811" y="34285"/>
                    <a:pt x="43018" y="35294"/>
                    <a:pt x="38490" y="38319"/>
                  </a:cubicBezTo>
                  <a:cubicBezTo>
                    <a:pt x="33962" y="40336"/>
                    <a:pt x="29433" y="44369"/>
                    <a:pt x="31698" y="47394"/>
                  </a:cubicBezTo>
                  <a:cubicBezTo>
                    <a:pt x="31698" y="51428"/>
                    <a:pt x="36226" y="54453"/>
                    <a:pt x="40754" y="56470"/>
                  </a:cubicBezTo>
                  <a:cubicBezTo>
                    <a:pt x="56603" y="61512"/>
                    <a:pt x="56603" y="61512"/>
                    <a:pt x="56603" y="61512"/>
                  </a:cubicBezTo>
                  <a:cubicBezTo>
                    <a:pt x="49811" y="62521"/>
                    <a:pt x="43018" y="63529"/>
                    <a:pt x="38490" y="66554"/>
                  </a:cubicBezTo>
                  <a:cubicBezTo>
                    <a:pt x="33962" y="68571"/>
                    <a:pt x="29433" y="72605"/>
                    <a:pt x="31698" y="75630"/>
                  </a:cubicBezTo>
                  <a:cubicBezTo>
                    <a:pt x="31698" y="78655"/>
                    <a:pt x="36226" y="81680"/>
                    <a:pt x="40754" y="84705"/>
                  </a:cubicBezTo>
                  <a:cubicBezTo>
                    <a:pt x="52075" y="88739"/>
                    <a:pt x="52075" y="88739"/>
                    <a:pt x="52075" y="88739"/>
                  </a:cubicBezTo>
                  <a:cubicBezTo>
                    <a:pt x="47547" y="88739"/>
                    <a:pt x="43018" y="90756"/>
                    <a:pt x="38490" y="91764"/>
                  </a:cubicBezTo>
                  <a:cubicBezTo>
                    <a:pt x="33962" y="94789"/>
                    <a:pt x="31698" y="97815"/>
                    <a:pt x="31698" y="100840"/>
                  </a:cubicBezTo>
                  <a:cubicBezTo>
                    <a:pt x="33962" y="103865"/>
                    <a:pt x="36226" y="106890"/>
                    <a:pt x="40754" y="108907"/>
                  </a:cubicBezTo>
                  <a:cubicBezTo>
                    <a:pt x="61132" y="116974"/>
                    <a:pt x="61132" y="116974"/>
                    <a:pt x="61132" y="116974"/>
                  </a:cubicBezTo>
                  <a:cubicBezTo>
                    <a:pt x="67924" y="118991"/>
                    <a:pt x="72452" y="120000"/>
                    <a:pt x="79245" y="120000"/>
                  </a:cubicBezTo>
                  <a:cubicBezTo>
                    <a:pt x="88301" y="120000"/>
                    <a:pt x="95094" y="117983"/>
                    <a:pt x="99622" y="115966"/>
                  </a:cubicBezTo>
                  <a:cubicBezTo>
                    <a:pt x="108679" y="110924"/>
                    <a:pt x="108679" y="102857"/>
                    <a:pt x="97358" y="98823"/>
                  </a:cubicBezTo>
                  <a:cubicBezTo>
                    <a:pt x="86037" y="94789"/>
                    <a:pt x="86037" y="94789"/>
                    <a:pt x="86037" y="94789"/>
                  </a:cubicBezTo>
                  <a:cubicBezTo>
                    <a:pt x="92830" y="93781"/>
                    <a:pt x="97358" y="92773"/>
                    <a:pt x="101886" y="90756"/>
                  </a:cubicBezTo>
                  <a:cubicBezTo>
                    <a:pt x="106415" y="87731"/>
                    <a:pt x="108679" y="84705"/>
                    <a:pt x="108679" y="81680"/>
                  </a:cubicBezTo>
                  <a:cubicBezTo>
                    <a:pt x="108679" y="77647"/>
                    <a:pt x="104150" y="74621"/>
                    <a:pt x="99622" y="72605"/>
                  </a:cubicBezTo>
                  <a:cubicBezTo>
                    <a:pt x="92830" y="70588"/>
                    <a:pt x="92830" y="70588"/>
                    <a:pt x="92830" y="70588"/>
                  </a:cubicBezTo>
                  <a:cubicBezTo>
                    <a:pt x="99622" y="70588"/>
                    <a:pt x="106415" y="68571"/>
                    <a:pt x="110943" y="66554"/>
                  </a:cubicBezTo>
                  <a:cubicBezTo>
                    <a:pt x="120000" y="60504"/>
                    <a:pt x="120000" y="52436"/>
                    <a:pt x="108679" y="48403"/>
                  </a:cubicBezTo>
                  <a:cubicBezTo>
                    <a:pt x="79245" y="37310"/>
                    <a:pt x="79245" y="37310"/>
                    <a:pt x="79245" y="37310"/>
                  </a:cubicBezTo>
                  <a:cubicBezTo>
                    <a:pt x="74716" y="35294"/>
                    <a:pt x="67924" y="34285"/>
                    <a:pt x="61132" y="34285"/>
                  </a:cubicBezTo>
                  <a:cubicBezTo>
                    <a:pt x="61132" y="29243"/>
                    <a:pt x="61132" y="29243"/>
                    <a:pt x="61132" y="29243"/>
                  </a:cubicBezTo>
                  <a:cubicBezTo>
                    <a:pt x="31698" y="25210"/>
                    <a:pt x="31698" y="25210"/>
                    <a:pt x="31698" y="25210"/>
                  </a:cubicBezTo>
                  <a:cubicBezTo>
                    <a:pt x="20377" y="23193"/>
                    <a:pt x="13584" y="18151"/>
                    <a:pt x="18113" y="13109"/>
                  </a:cubicBezTo>
                  <a:cubicBezTo>
                    <a:pt x="20377" y="8067"/>
                    <a:pt x="31698" y="6050"/>
                    <a:pt x="43018" y="7058"/>
                  </a:cubicBezTo>
                  <a:cubicBezTo>
                    <a:pt x="61132" y="9075"/>
                    <a:pt x="61132" y="9075"/>
                    <a:pt x="61132" y="9075"/>
                  </a:cubicBezTo>
                  <a:cubicBezTo>
                    <a:pt x="61132" y="4033"/>
                    <a:pt x="61132" y="4033"/>
                    <a:pt x="61132" y="4033"/>
                  </a:cubicBezTo>
                  <a:cubicBezTo>
                    <a:pt x="45283" y="2016"/>
                    <a:pt x="45283" y="2016"/>
                    <a:pt x="45283" y="2016"/>
                  </a:cubicBezTo>
                  <a:cubicBezTo>
                    <a:pt x="29433" y="0"/>
                    <a:pt x="11320" y="4033"/>
                    <a:pt x="6792" y="12100"/>
                  </a:cubicBezTo>
                  <a:cubicBezTo>
                    <a:pt x="0" y="19159"/>
                    <a:pt x="11320" y="27226"/>
                    <a:pt x="27169" y="29243"/>
                  </a:cubicBezTo>
                  <a:close/>
                  <a:moveTo>
                    <a:pt x="90566" y="102857"/>
                  </a:moveTo>
                  <a:cubicBezTo>
                    <a:pt x="97358" y="104873"/>
                    <a:pt x="97358" y="109915"/>
                    <a:pt x="90566" y="111932"/>
                  </a:cubicBezTo>
                  <a:cubicBezTo>
                    <a:pt x="86037" y="114957"/>
                    <a:pt x="76981" y="115966"/>
                    <a:pt x="70188" y="112941"/>
                  </a:cubicBezTo>
                  <a:cubicBezTo>
                    <a:pt x="49811" y="104873"/>
                    <a:pt x="49811" y="104873"/>
                    <a:pt x="49811" y="104873"/>
                  </a:cubicBezTo>
                  <a:cubicBezTo>
                    <a:pt x="45283" y="103865"/>
                    <a:pt x="45283" y="102857"/>
                    <a:pt x="43018" y="100840"/>
                  </a:cubicBezTo>
                  <a:cubicBezTo>
                    <a:pt x="43018" y="98823"/>
                    <a:pt x="45283" y="96806"/>
                    <a:pt x="47547" y="95798"/>
                  </a:cubicBezTo>
                  <a:cubicBezTo>
                    <a:pt x="54339" y="92773"/>
                    <a:pt x="63396" y="92773"/>
                    <a:pt x="70188" y="94789"/>
                  </a:cubicBezTo>
                  <a:lnTo>
                    <a:pt x="90566" y="102857"/>
                  </a:lnTo>
                  <a:close/>
                  <a:moveTo>
                    <a:pt x="97358" y="81680"/>
                  </a:moveTo>
                  <a:cubicBezTo>
                    <a:pt x="97358" y="83697"/>
                    <a:pt x="95094" y="85714"/>
                    <a:pt x="92830" y="87731"/>
                  </a:cubicBezTo>
                  <a:cubicBezTo>
                    <a:pt x="90566" y="88739"/>
                    <a:pt x="86037" y="89747"/>
                    <a:pt x="81509" y="89747"/>
                  </a:cubicBezTo>
                  <a:cubicBezTo>
                    <a:pt x="76981" y="90756"/>
                    <a:pt x="72452" y="89747"/>
                    <a:pt x="67924" y="88739"/>
                  </a:cubicBezTo>
                  <a:cubicBezTo>
                    <a:pt x="47547" y="80672"/>
                    <a:pt x="47547" y="80672"/>
                    <a:pt x="47547" y="80672"/>
                  </a:cubicBezTo>
                  <a:cubicBezTo>
                    <a:pt x="45283" y="78655"/>
                    <a:pt x="43018" y="77647"/>
                    <a:pt x="43018" y="75630"/>
                  </a:cubicBezTo>
                  <a:cubicBezTo>
                    <a:pt x="43018" y="73613"/>
                    <a:pt x="43018" y="71596"/>
                    <a:pt x="47547" y="69579"/>
                  </a:cubicBezTo>
                  <a:cubicBezTo>
                    <a:pt x="49811" y="67563"/>
                    <a:pt x="54339" y="66554"/>
                    <a:pt x="58867" y="66554"/>
                  </a:cubicBezTo>
                  <a:cubicBezTo>
                    <a:pt x="58867" y="66554"/>
                    <a:pt x="58867" y="66554"/>
                    <a:pt x="58867" y="66554"/>
                  </a:cubicBezTo>
                  <a:cubicBezTo>
                    <a:pt x="63396" y="66554"/>
                    <a:pt x="67924" y="67563"/>
                    <a:pt x="70188" y="68571"/>
                  </a:cubicBezTo>
                  <a:cubicBezTo>
                    <a:pt x="90566" y="76638"/>
                    <a:pt x="90566" y="76638"/>
                    <a:pt x="90566" y="76638"/>
                  </a:cubicBezTo>
                  <a:cubicBezTo>
                    <a:pt x="95094" y="77647"/>
                    <a:pt x="97358" y="79663"/>
                    <a:pt x="97358" y="81680"/>
                  </a:cubicBezTo>
                  <a:close/>
                  <a:moveTo>
                    <a:pt x="70188" y="40336"/>
                  </a:moveTo>
                  <a:cubicBezTo>
                    <a:pt x="99622" y="52436"/>
                    <a:pt x="99622" y="52436"/>
                    <a:pt x="99622" y="52436"/>
                  </a:cubicBezTo>
                  <a:cubicBezTo>
                    <a:pt x="108679" y="54453"/>
                    <a:pt x="108679" y="59495"/>
                    <a:pt x="101886" y="62521"/>
                  </a:cubicBezTo>
                  <a:cubicBezTo>
                    <a:pt x="95094" y="66554"/>
                    <a:pt x="86037" y="66554"/>
                    <a:pt x="76981" y="63529"/>
                  </a:cubicBezTo>
                  <a:cubicBezTo>
                    <a:pt x="47547" y="52436"/>
                    <a:pt x="47547" y="52436"/>
                    <a:pt x="47547" y="52436"/>
                  </a:cubicBezTo>
                  <a:cubicBezTo>
                    <a:pt x="45283" y="51428"/>
                    <a:pt x="43018" y="49411"/>
                    <a:pt x="43018" y="47394"/>
                  </a:cubicBezTo>
                  <a:cubicBezTo>
                    <a:pt x="43018" y="45378"/>
                    <a:pt x="43018" y="43361"/>
                    <a:pt x="47547" y="41344"/>
                  </a:cubicBezTo>
                  <a:cubicBezTo>
                    <a:pt x="49811" y="40336"/>
                    <a:pt x="54339" y="39327"/>
                    <a:pt x="58867" y="39327"/>
                  </a:cubicBezTo>
                  <a:cubicBezTo>
                    <a:pt x="63396" y="38319"/>
                    <a:pt x="67924" y="39327"/>
                    <a:pt x="70188" y="4033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Google Shape;76;p14"/>
            <p:cNvSpPr/>
            <p:nvPr/>
          </p:nvSpPr>
          <p:spPr>
            <a:xfrm>
              <a:off x="7732713" y="4075113"/>
              <a:ext cx="662100" cy="1927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38774"/>
                  </a:moveTo>
                  <a:cubicBezTo>
                    <a:pt x="30000" y="52479"/>
                    <a:pt x="30000" y="52479"/>
                    <a:pt x="30000" y="52479"/>
                  </a:cubicBezTo>
                  <a:cubicBezTo>
                    <a:pt x="30000" y="57493"/>
                    <a:pt x="30000" y="57493"/>
                    <a:pt x="30000" y="57493"/>
                  </a:cubicBezTo>
                  <a:cubicBezTo>
                    <a:pt x="13548" y="57493"/>
                    <a:pt x="13548" y="57493"/>
                    <a:pt x="13548" y="57493"/>
                  </a:cubicBezTo>
                  <a:cubicBezTo>
                    <a:pt x="12580" y="57493"/>
                    <a:pt x="11612" y="57827"/>
                    <a:pt x="11612" y="58161"/>
                  </a:cubicBezTo>
                  <a:cubicBezTo>
                    <a:pt x="11612" y="120000"/>
                    <a:pt x="11612" y="120000"/>
                    <a:pt x="11612" y="120000"/>
                  </a:cubicBezTo>
                  <a:cubicBezTo>
                    <a:pt x="16451" y="120000"/>
                    <a:pt x="16451" y="120000"/>
                    <a:pt x="16451" y="120000"/>
                  </a:cubicBezTo>
                  <a:cubicBezTo>
                    <a:pt x="16451" y="75208"/>
                    <a:pt x="16451" y="75208"/>
                    <a:pt x="16451" y="75208"/>
                  </a:cubicBezTo>
                  <a:cubicBezTo>
                    <a:pt x="115161" y="75208"/>
                    <a:pt x="115161" y="75208"/>
                    <a:pt x="115161" y="75208"/>
                  </a:cubicBezTo>
                  <a:cubicBezTo>
                    <a:pt x="115161" y="120000"/>
                    <a:pt x="115161" y="120000"/>
                    <a:pt x="115161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58161"/>
                    <a:pt x="120000" y="58161"/>
                    <a:pt x="120000" y="58161"/>
                  </a:cubicBezTo>
                  <a:cubicBezTo>
                    <a:pt x="120000" y="57827"/>
                    <a:pt x="119032" y="57493"/>
                    <a:pt x="117096" y="57493"/>
                  </a:cubicBezTo>
                  <a:cubicBezTo>
                    <a:pt x="104516" y="57493"/>
                    <a:pt x="104516" y="57493"/>
                    <a:pt x="104516" y="57493"/>
                  </a:cubicBezTo>
                  <a:cubicBezTo>
                    <a:pt x="104516" y="45459"/>
                    <a:pt x="104516" y="45459"/>
                    <a:pt x="104516" y="45459"/>
                  </a:cubicBezTo>
                  <a:cubicBezTo>
                    <a:pt x="117096" y="32089"/>
                    <a:pt x="117096" y="32089"/>
                    <a:pt x="117096" y="32089"/>
                  </a:cubicBezTo>
                  <a:cubicBezTo>
                    <a:pt x="118064" y="31086"/>
                    <a:pt x="118064" y="29749"/>
                    <a:pt x="117096" y="28412"/>
                  </a:cubicBezTo>
                  <a:cubicBezTo>
                    <a:pt x="94838" y="668"/>
                    <a:pt x="94838" y="668"/>
                    <a:pt x="94838" y="668"/>
                  </a:cubicBezTo>
                  <a:cubicBezTo>
                    <a:pt x="93870" y="334"/>
                    <a:pt x="92903" y="0"/>
                    <a:pt x="91935" y="0"/>
                  </a:cubicBezTo>
                  <a:cubicBezTo>
                    <a:pt x="91935" y="0"/>
                    <a:pt x="84193" y="334"/>
                    <a:pt x="79354" y="2339"/>
                  </a:cubicBezTo>
                  <a:cubicBezTo>
                    <a:pt x="76451" y="4011"/>
                    <a:pt x="74516" y="6350"/>
                    <a:pt x="75483" y="9025"/>
                  </a:cubicBezTo>
                  <a:cubicBezTo>
                    <a:pt x="78387" y="16044"/>
                    <a:pt x="84193" y="23064"/>
                    <a:pt x="84193" y="23398"/>
                  </a:cubicBezTo>
                  <a:cubicBezTo>
                    <a:pt x="85161" y="23732"/>
                    <a:pt x="86129" y="24066"/>
                    <a:pt x="87096" y="23732"/>
                  </a:cubicBezTo>
                  <a:cubicBezTo>
                    <a:pt x="89032" y="23732"/>
                    <a:pt x="89032" y="23398"/>
                    <a:pt x="89032" y="22729"/>
                  </a:cubicBezTo>
                  <a:cubicBezTo>
                    <a:pt x="89032" y="22729"/>
                    <a:pt x="83225" y="15710"/>
                    <a:pt x="80322" y="8690"/>
                  </a:cubicBezTo>
                  <a:cubicBezTo>
                    <a:pt x="79354" y="6350"/>
                    <a:pt x="80322" y="4679"/>
                    <a:pt x="83225" y="3676"/>
                  </a:cubicBezTo>
                  <a:cubicBezTo>
                    <a:pt x="86129" y="2674"/>
                    <a:pt x="89032" y="2005"/>
                    <a:pt x="90967" y="2005"/>
                  </a:cubicBezTo>
                  <a:cubicBezTo>
                    <a:pt x="112258" y="28746"/>
                    <a:pt x="112258" y="28746"/>
                    <a:pt x="112258" y="28746"/>
                  </a:cubicBezTo>
                  <a:cubicBezTo>
                    <a:pt x="113225" y="29749"/>
                    <a:pt x="113225" y="30752"/>
                    <a:pt x="112258" y="31754"/>
                  </a:cubicBezTo>
                  <a:cubicBezTo>
                    <a:pt x="99677" y="45125"/>
                    <a:pt x="99677" y="45125"/>
                    <a:pt x="99677" y="45125"/>
                  </a:cubicBezTo>
                  <a:cubicBezTo>
                    <a:pt x="99677" y="45125"/>
                    <a:pt x="99677" y="45459"/>
                    <a:pt x="99677" y="45459"/>
                  </a:cubicBezTo>
                  <a:cubicBezTo>
                    <a:pt x="99677" y="57493"/>
                    <a:pt x="99677" y="57493"/>
                    <a:pt x="99677" y="57493"/>
                  </a:cubicBezTo>
                  <a:cubicBezTo>
                    <a:pt x="34838" y="57493"/>
                    <a:pt x="34838" y="57493"/>
                    <a:pt x="34838" y="57493"/>
                  </a:cubicBezTo>
                  <a:cubicBezTo>
                    <a:pt x="34838" y="52144"/>
                    <a:pt x="34838" y="52144"/>
                    <a:pt x="34838" y="52144"/>
                  </a:cubicBezTo>
                  <a:cubicBezTo>
                    <a:pt x="34838" y="52144"/>
                    <a:pt x="34838" y="51810"/>
                    <a:pt x="34838" y="51810"/>
                  </a:cubicBezTo>
                  <a:cubicBezTo>
                    <a:pt x="8709" y="39777"/>
                    <a:pt x="8709" y="39777"/>
                    <a:pt x="8709" y="39777"/>
                  </a:cubicBezTo>
                  <a:cubicBezTo>
                    <a:pt x="5806" y="39777"/>
                    <a:pt x="2903" y="39442"/>
                    <a:pt x="0" y="38774"/>
                  </a:cubicBezTo>
                  <a:close/>
                  <a:moveTo>
                    <a:pt x="115161" y="59164"/>
                  </a:moveTo>
                  <a:cubicBezTo>
                    <a:pt x="115161" y="73537"/>
                    <a:pt x="115161" y="73537"/>
                    <a:pt x="115161" y="73537"/>
                  </a:cubicBezTo>
                  <a:cubicBezTo>
                    <a:pt x="16451" y="73537"/>
                    <a:pt x="16451" y="73537"/>
                    <a:pt x="16451" y="73537"/>
                  </a:cubicBezTo>
                  <a:cubicBezTo>
                    <a:pt x="16451" y="59164"/>
                    <a:pt x="16451" y="59164"/>
                    <a:pt x="16451" y="59164"/>
                  </a:cubicBezTo>
                  <a:lnTo>
                    <a:pt x="115161" y="5916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Google Shape;77;p14"/>
            <p:cNvSpPr/>
            <p:nvPr/>
          </p:nvSpPr>
          <p:spPr>
            <a:xfrm>
              <a:off x="7886700" y="5111750"/>
              <a:ext cx="65100" cy="58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000" y="120000"/>
                  </a:moveTo>
                  <a:cubicBezTo>
                    <a:pt x="90000" y="120000"/>
                    <a:pt x="120000" y="98181"/>
                    <a:pt x="120000" y="54545"/>
                  </a:cubicBezTo>
                  <a:cubicBezTo>
                    <a:pt x="120000" y="21818"/>
                    <a:pt x="90000" y="0"/>
                    <a:pt x="60000" y="0"/>
                  </a:cubicBezTo>
                  <a:cubicBezTo>
                    <a:pt x="30000" y="0"/>
                    <a:pt x="0" y="21818"/>
                    <a:pt x="0" y="54545"/>
                  </a:cubicBezTo>
                  <a:cubicBezTo>
                    <a:pt x="0" y="98181"/>
                    <a:pt x="30000" y="120000"/>
                    <a:pt x="60000" y="120000"/>
                  </a:cubicBezTo>
                  <a:close/>
                  <a:moveTo>
                    <a:pt x="60000" y="54545"/>
                  </a:moveTo>
                  <a:cubicBezTo>
                    <a:pt x="70000" y="54545"/>
                    <a:pt x="70000" y="54545"/>
                    <a:pt x="70000" y="54545"/>
                  </a:cubicBezTo>
                  <a:cubicBezTo>
                    <a:pt x="70000" y="65454"/>
                    <a:pt x="70000" y="65454"/>
                    <a:pt x="60000" y="65454"/>
                  </a:cubicBezTo>
                  <a:cubicBezTo>
                    <a:pt x="60000" y="65454"/>
                    <a:pt x="50000" y="65454"/>
                    <a:pt x="50000" y="54545"/>
                  </a:cubicBezTo>
                  <a:cubicBezTo>
                    <a:pt x="50000" y="54545"/>
                    <a:pt x="60000" y="54545"/>
                    <a:pt x="60000" y="5454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8" name="Google Shape;78;p14"/>
          <p:cNvGrpSpPr/>
          <p:nvPr/>
        </p:nvGrpSpPr>
        <p:grpSpPr>
          <a:xfrm rot="5400000">
            <a:off x="527351" y="2768116"/>
            <a:ext cx="1389642" cy="2444192"/>
            <a:chOff x="4395788" y="4144963"/>
            <a:chExt cx="1058775" cy="1862100"/>
          </a:xfrm>
        </p:grpSpPr>
        <p:sp>
          <p:nvSpPr>
            <p:cNvPr id="79" name="Google Shape;79;p14"/>
            <p:cNvSpPr/>
            <p:nvPr/>
          </p:nvSpPr>
          <p:spPr>
            <a:xfrm>
              <a:off x="5224463" y="4338638"/>
              <a:ext cx="230100" cy="155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41379"/>
                  </a:moveTo>
                  <a:cubicBezTo>
                    <a:pt x="120000" y="20689"/>
                    <a:pt x="108837" y="0"/>
                    <a:pt x="94883" y="0"/>
                  </a:cubicBezTo>
                  <a:cubicBezTo>
                    <a:pt x="50232" y="0"/>
                    <a:pt x="50232" y="0"/>
                    <a:pt x="5023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0689"/>
                    <a:pt x="0" y="20689"/>
                    <a:pt x="0" y="20689"/>
                  </a:cubicBezTo>
                  <a:cubicBezTo>
                    <a:pt x="41860" y="20689"/>
                    <a:pt x="41860" y="20689"/>
                    <a:pt x="41860" y="20689"/>
                  </a:cubicBezTo>
                  <a:cubicBezTo>
                    <a:pt x="41860" y="49655"/>
                    <a:pt x="41860" y="49655"/>
                    <a:pt x="41860" y="49655"/>
                  </a:cubicBezTo>
                  <a:cubicBezTo>
                    <a:pt x="0" y="49655"/>
                    <a:pt x="0" y="49655"/>
                    <a:pt x="0" y="49655"/>
                  </a:cubicBezTo>
                  <a:cubicBezTo>
                    <a:pt x="0" y="70344"/>
                    <a:pt x="0" y="70344"/>
                    <a:pt x="0" y="70344"/>
                  </a:cubicBezTo>
                  <a:cubicBezTo>
                    <a:pt x="41860" y="70344"/>
                    <a:pt x="41860" y="70344"/>
                    <a:pt x="41860" y="70344"/>
                  </a:cubicBezTo>
                  <a:cubicBezTo>
                    <a:pt x="41860" y="99310"/>
                    <a:pt x="41860" y="99310"/>
                    <a:pt x="41860" y="99310"/>
                  </a:cubicBezTo>
                  <a:cubicBezTo>
                    <a:pt x="0" y="99310"/>
                    <a:pt x="0" y="99310"/>
                    <a:pt x="0" y="99310"/>
                  </a:cubicBezTo>
                  <a:cubicBezTo>
                    <a:pt x="0" y="120000"/>
                    <a:pt x="0" y="120000"/>
                    <a:pt x="0" y="120000"/>
                  </a:cubicBezTo>
                  <a:cubicBezTo>
                    <a:pt x="50232" y="120000"/>
                    <a:pt x="50232" y="120000"/>
                    <a:pt x="50232" y="120000"/>
                  </a:cubicBezTo>
                  <a:cubicBezTo>
                    <a:pt x="94883" y="120000"/>
                    <a:pt x="94883" y="120000"/>
                    <a:pt x="94883" y="120000"/>
                  </a:cubicBezTo>
                  <a:cubicBezTo>
                    <a:pt x="94883" y="120000"/>
                    <a:pt x="94883" y="120000"/>
                    <a:pt x="94883" y="120000"/>
                  </a:cubicBezTo>
                  <a:cubicBezTo>
                    <a:pt x="100465" y="120000"/>
                    <a:pt x="108837" y="115862"/>
                    <a:pt x="114418" y="107586"/>
                  </a:cubicBezTo>
                  <a:cubicBezTo>
                    <a:pt x="117209" y="99310"/>
                    <a:pt x="120000" y="86896"/>
                    <a:pt x="120000" y="78620"/>
                  </a:cubicBezTo>
                  <a:lnTo>
                    <a:pt x="120000" y="41379"/>
                  </a:lnTo>
                  <a:close/>
                  <a:moveTo>
                    <a:pt x="64186" y="99310"/>
                  </a:moveTo>
                  <a:cubicBezTo>
                    <a:pt x="55813" y="99310"/>
                    <a:pt x="55813" y="99310"/>
                    <a:pt x="55813" y="99310"/>
                  </a:cubicBezTo>
                  <a:cubicBezTo>
                    <a:pt x="55813" y="20689"/>
                    <a:pt x="55813" y="20689"/>
                    <a:pt x="55813" y="20689"/>
                  </a:cubicBezTo>
                  <a:cubicBezTo>
                    <a:pt x="64186" y="20689"/>
                    <a:pt x="64186" y="20689"/>
                    <a:pt x="64186" y="20689"/>
                  </a:cubicBezTo>
                  <a:lnTo>
                    <a:pt x="64186" y="99310"/>
                  </a:lnTo>
                  <a:close/>
                  <a:moveTo>
                    <a:pt x="103255" y="91034"/>
                  </a:moveTo>
                  <a:cubicBezTo>
                    <a:pt x="100465" y="95172"/>
                    <a:pt x="97674" y="99310"/>
                    <a:pt x="94883" y="99310"/>
                  </a:cubicBezTo>
                  <a:cubicBezTo>
                    <a:pt x="94883" y="99310"/>
                    <a:pt x="94883" y="99310"/>
                    <a:pt x="94883" y="99310"/>
                  </a:cubicBezTo>
                  <a:cubicBezTo>
                    <a:pt x="78139" y="99310"/>
                    <a:pt x="78139" y="99310"/>
                    <a:pt x="78139" y="99310"/>
                  </a:cubicBezTo>
                  <a:cubicBezTo>
                    <a:pt x="78139" y="20689"/>
                    <a:pt x="78139" y="20689"/>
                    <a:pt x="78139" y="20689"/>
                  </a:cubicBezTo>
                  <a:cubicBezTo>
                    <a:pt x="94883" y="20689"/>
                    <a:pt x="94883" y="20689"/>
                    <a:pt x="94883" y="20689"/>
                  </a:cubicBezTo>
                  <a:cubicBezTo>
                    <a:pt x="100465" y="20689"/>
                    <a:pt x="106046" y="33103"/>
                    <a:pt x="106046" y="41379"/>
                  </a:cubicBezTo>
                  <a:cubicBezTo>
                    <a:pt x="106046" y="78620"/>
                    <a:pt x="106046" y="78620"/>
                    <a:pt x="106046" y="78620"/>
                  </a:cubicBezTo>
                  <a:cubicBezTo>
                    <a:pt x="106046" y="82758"/>
                    <a:pt x="106046" y="86896"/>
                    <a:pt x="103255" y="9103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Google Shape;80;p14"/>
            <p:cNvSpPr/>
            <p:nvPr/>
          </p:nvSpPr>
          <p:spPr>
            <a:xfrm>
              <a:off x="4395788" y="4338638"/>
              <a:ext cx="347700" cy="155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2461" y="4137"/>
                  </a:moveTo>
                  <a:cubicBezTo>
                    <a:pt x="1846" y="49655"/>
                    <a:pt x="1846" y="49655"/>
                    <a:pt x="1846" y="49655"/>
                  </a:cubicBezTo>
                  <a:cubicBezTo>
                    <a:pt x="0" y="53793"/>
                    <a:pt x="0" y="57931"/>
                    <a:pt x="0" y="62068"/>
                  </a:cubicBezTo>
                  <a:cubicBezTo>
                    <a:pt x="0" y="62068"/>
                    <a:pt x="0" y="66206"/>
                    <a:pt x="1846" y="70344"/>
                  </a:cubicBezTo>
                  <a:cubicBezTo>
                    <a:pt x="42461" y="115862"/>
                    <a:pt x="42461" y="115862"/>
                    <a:pt x="42461" y="115862"/>
                  </a:cubicBezTo>
                  <a:cubicBezTo>
                    <a:pt x="42461" y="120000"/>
                    <a:pt x="44307" y="120000"/>
                    <a:pt x="44307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99310"/>
                    <a:pt x="120000" y="99310"/>
                    <a:pt x="120000" y="99310"/>
                  </a:cubicBezTo>
                  <a:cubicBezTo>
                    <a:pt x="49846" y="99310"/>
                    <a:pt x="49846" y="99310"/>
                    <a:pt x="49846" y="99310"/>
                  </a:cubicBezTo>
                  <a:cubicBezTo>
                    <a:pt x="49846" y="91034"/>
                    <a:pt x="49846" y="91034"/>
                    <a:pt x="49846" y="91034"/>
                  </a:cubicBezTo>
                  <a:cubicBezTo>
                    <a:pt x="59076" y="70344"/>
                    <a:pt x="59076" y="70344"/>
                    <a:pt x="59076" y="70344"/>
                  </a:cubicBezTo>
                  <a:cubicBezTo>
                    <a:pt x="120000" y="70344"/>
                    <a:pt x="120000" y="70344"/>
                    <a:pt x="120000" y="70344"/>
                  </a:cubicBezTo>
                  <a:cubicBezTo>
                    <a:pt x="120000" y="49655"/>
                    <a:pt x="120000" y="49655"/>
                    <a:pt x="120000" y="49655"/>
                  </a:cubicBezTo>
                  <a:cubicBezTo>
                    <a:pt x="59076" y="49655"/>
                    <a:pt x="59076" y="49655"/>
                    <a:pt x="59076" y="49655"/>
                  </a:cubicBezTo>
                  <a:cubicBezTo>
                    <a:pt x="49846" y="28965"/>
                    <a:pt x="49846" y="28965"/>
                    <a:pt x="49846" y="28965"/>
                  </a:cubicBezTo>
                  <a:cubicBezTo>
                    <a:pt x="49846" y="20689"/>
                    <a:pt x="49846" y="20689"/>
                    <a:pt x="49846" y="20689"/>
                  </a:cubicBezTo>
                  <a:cubicBezTo>
                    <a:pt x="120000" y="20689"/>
                    <a:pt x="120000" y="20689"/>
                    <a:pt x="120000" y="20689"/>
                  </a:cubicBezTo>
                  <a:cubicBezTo>
                    <a:pt x="120000" y="0"/>
                    <a:pt x="120000" y="0"/>
                    <a:pt x="120000" y="0"/>
                  </a:cubicBezTo>
                  <a:cubicBezTo>
                    <a:pt x="44307" y="0"/>
                    <a:pt x="44307" y="0"/>
                    <a:pt x="44307" y="0"/>
                  </a:cubicBezTo>
                  <a:cubicBezTo>
                    <a:pt x="44307" y="0"/>
                    <a:pt x="42461" y="0"/>
                    <a:pt x="42461" y="4137"/>
                  </a:cubicBezTo>
                  <a:close/>
                  <a:moveTo>
                    <a:pt x="18461" y="66206"/>
                  </a:moveTo>
                  <a:cubicBezTo>
                    <a:pt x="14769" y="62068"/>
                    <a:pt x="14769" y="62068"/>
                    <a:pt x="14769" y="62068"/>
                  </a:cubicBezTo>
                  <a:cubicBezTo>
                    <a:pt x="18461" y="53793"/>
                    <a:pt x="18461" y="53793"/>
                    <a:pt x="18461" y="53793"/>
                  </a:cubicBezTo>
                  <a:lnTo>
                    <a:pt x="18461" y="66206"/>
                  </a:lnTo>
                  <a:close/>
                  <a:moveTo>
                    <a:pt x="49846" y="62068"/>
                  </a:moveTo>
                  <a:cubicBezTo>
                    <a:pt x="40615" y="78620"/>
                    <a:pt x="40615" y="78620"/>
                    <a:pt x="40615" y="78620"/>
                  </a:cubicBezTo>
                  <a:cubicBezTo>
                    <a:pt x="40615" y="82758"/>
                    <a:pt x="40615" y="82758"/>
                    <a:pt x="40615" y="86896"/>
                  </a:cubicBezTo>
                  <a:cubicBezTo>
                    <a:pt x="40615" y="91034"/>
                    <a:pt x="40615" y="91034"/>
                    <a:pt x="40615" y="91034"/>
                  </a:cubicBezTo>
                  <a:cubicBezTo>
                    <a:pt x="27692" y="74482"/>
                    <a:pt x="27692" y="74482"/>
                    <a:pt x="27692" y="74482"/>
                  </a:cubicBezTo>
                  <a:cubicBezTo>
                    <a:pt x="27692" y="45517"/>
                    <a:pt x="27692" y="45517"/>
                    <a:pt x="27692" y="45517"/>
                  </a:cubicBezTo>
                  <a:cubicBezTo>
                    <a:pt x="40615" y="28965"/>
                    <a:pt x="40615" y="28965"/>
                    <a:pt x="40615" y="28965"/>
                  </a:cubicBezTo>
                  <a:cubicBezTo>
                    <a:pt x="40615" y="33103"/>
                    <a:pt x="40615" y="33103"/>
                    <a:pt x="40615" y="33103"/>
                  </a:cubicBezTo>
                  <a:cubicBezTo>
                    <a:pt x="40615" y="37241"/>
                    <a:pt x="40615" y="37241"/>
                    <a:pt x="40615" y="41379"/>
                  </a:cubicBezTo>
                  <a:lnTo>
                    <a:pt x="49846" y="620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" name="Google Shape;81;p14"/>
            <p:cNvSpPr/>
            <p:nvPr/>
          </p:nvSpPr>
          <p:spPr>
            <a:xfrm>
              <a:off x="4630738" y="4144963"/>
              <a:ext cx="593700" cy="1862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5945" y="43919"/>
                  </a:moveTo>
                  <a:cubicBezTo>
                    <a:pt x="25945" y="56714"/>
                    <a:pt x="25945" y="56714"/>
                    <a:pt x="25945" y="56714"/>
                  </a:cubicBezTo>
                  <a:cubicBezTo>
                    <a:pt x="12972" y="56714"/>
                    <a:pt x="12972" y="56714"/>
                    <a:pt x="12972" y="56714"/>
                  </a:cubicBezTo>
                  <a:cubicBezTo>
                    <a:pt x="11891" y="56714"/>
                    <a:pt x="10810" y="57060"/>
                    <a:pt x="10810" y="57752"/>
                  </a:cubicBezTo>
                  <a:cubicBezTo>
                    <a:pt x="10810" y="120000"/>
                    <a:pt x="10810" y="120000"/>
                    <a:pt x="10810" y="120000"/>
                  </a:cubicBezTo>
                  <a:cubicBezTo>
                    <a:pt x="16216" y="120000"/>
                    <a:pt x="16216" y="120000"/>
                    <a:pt x="16216" y="120000"/>
                  </a:cubicBezTo>
                  <a:cubicBezTo>
                    <a:pt x="16216" y="58443"/>
                    <a:pt x="16216" y="58443"/>
                    <a:pt x="16216" y="58443"/>
                  </a:cubicBezTo>
                  <a:cubicBezTo>
                    <a:pt x="114594" y="58443"/>
                    <a:pt x="114594" y="58443"/>
                    <a:pt x="114594" y="58443"/>
                  </a:cubicBezTo>
                  <a:cubicBezTo>
                    <a:pt x="114594" y="120000"/>
                    <a:pt x="114594" y="120000"/>
                    <a:pt x="114594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57752"/>
                    <a:pt x="120000" y="57752"/>
                    <a:pt x="120000" y="57752"/>
                  </a:cubicBezTo>
                  <a:cubicBezTo>
                    <a:pt x="120000" y="57060"/>
                    <a:pt x="118918" y="56714"/>
                    <a:pt x="117837" y="56714"/>
                  </a:cubicBezTo>
                  <a:cubicBezTo>
                    <a:pt x="104864" y="56714"/>
                    <a:pt x="104864" y="56714"/>
                    <a:pt x="104864" y="56714"/>
                  </a:cubicBezTo>
                  <a:cubicBezTo>
                    <a:pt x="104864" y="43919"/>
                    <a:pt x="104864" y="43919"/>
                    <a:pt x="104864" y="43919"/>
                  </a:cubicBezTo>
                  <a:cubicBezTo>
                    <a:pt x="113513" y="41498"/>
                    <a:pt x="120000" y="37694"/>
                    <a:pt x="120000" y="33544"/>
                  </a:cubicBezTo>
                  <a:cubicBezTo>
                    <a:pt x="120000" y="26282"/>
                    <a:pt x="120000" y="26282"/>
                    <a:pt x="120000" y="26282"/>
                  </a:cubicBezTo>
                  <a:cubicBezTo>
                    <a:pt x="120000" y="20403"/>
                    <a:pt x="120000" y="20403"/>
                    <a:pt x="120000" y="20403"/>
                  </a:cubicBezTo>
                  <a:cubicBezTo>
                    <a:pt x="120000" y="11757"/>
                    <a:pt x="120000" y="11757"/>
                    <a:pt x="120000" y="11757"/>
                  </a:cubicBezTo>
                  <a:cubicBezTo>
                    <a:pt x="120000" y="9337"/>
                    <a:pt x="113513" y="7262"/>
                    <a:pt x="104864" y="7262"/>
                  </a:cubicBezTo>
                  <a:cubicBezTo>
                    <a:pt x="101621" y="7262"/>
                    <a:pt x="99459" y="7608"/>
                    <a:pt x="97297" y="8299"/>
                  </a:cubicBezTo>
                  <a:cubicBezTo>
                    <a:pt x="97297" y="6916"/>
                    <a:pt x="97297" y="6916"/>
                    <a:pt x="97297" y="6916"/>
                  </a:cubicBezTo>
                  <a:cubicBezTo>
                    <a:pt x="97297" y="4495"/>
                    <a:pt x="90810" y="2420"/>
                    <a:pt x="82162" y="2420"/>
                  </a:cubicBezTo>
                  <a:cubicBezTo>
                    <a:pt x="78918" y="2420"/>
                    <a:pt x="75675" y="2766"/>
                    <a:pt x="73513" y="3458"/>
                  </a:cubicBezTo>
                  <a:cubicBezTo>
                    <a:pt x="72432" y="1383"/>
                    <a:pt x="67027" y="0"/>
                    <a:pt x="59459" y="0"/>
                  </a:cubicBezTo>
                  <a:cubicBezTo>
                    <a:pt x="52972" y="0"/>
                    <a:pt x="47567" y="1383"/>
                    <a:pt x="46486" y="3458"/>
                  </a:cubicBezTo>
                  <a:cubicBezTo>
                    <a:pt x="43243" y="2766"/>
                    <a:pt x="40000" y="2420"/>
                    <a:pt x="36756" y="2420"/>
                  </a:cubicBezTo>
                  <a:cubicBezTo>
                    <a:pt x="29189" y="2420"/>
                    <a:pt x="22702" y="4495"/>
                    <a:pt x="22702" y="6916"/>
                  </a:cubicBezTo>
                  <a:cubicBezTo>
                    <a:pt x="22702" y="28703"/>
                    <a:pt x="22702" y="28703"/>
                    <a:pt x="22702" y="28703"/>
                  </a:cubicBezTo>
                  <a:cubicBezTo>
                    <a:pt x="28108" y="28703"/>
                    <a:pt x="28108" y="28703"/>
                    <a:pt x="28108" y="28703"/>
                  </a:cubicBezTo>
                  <a:cubicBezTo>
                    <a:pt x="28108" y="6916"/>
                    <a:pt x="28108" y="6916"/>
                    <a:pt x="28108" y="6916"/>
                  </a:cubicBezTo>
                  <a:cubicBezTo>
                    <a:pt x="28108" y="5533"/>
                    <a:pt x="32432" y="4149"/>
                    <a:pt x="36756" y="4149"/>
                  </a:cubicBezTo>
                  <a:cubicBezTo>
                    <a:pt x="42162" y="4149"/>
                    <a:pt x="45405" y="5533"/>
                    <a:pt x="45405" y="6916"/>
                  </a:cubicBezTo>
                  <a:cubicBezTo>
                    <a:pt x="45405" y="14178"/>
                    <a:pt x="45405" y="14178"/>
                    <a:pt x="45405" y="14178"/>
                  </a:cubicBezTo>
                  <a:cubicBezTo>
                    <a:pt x="45405" y="19020"/>
                    <a:pt x="45405" y="19020"/>
                    <a:pt x="45405" y="19020"/>
                  </a:cubicBezTo>
                  <a:cubicBezTo>
                    <a:pt x="50810" y="19020"/>
                    <a:pt x="50810" y="19020"/>
                    <a:pt x="50810" y="19020"/>
                  </a:cubicBezTo>
                  <a:cubicBezTo>
                    <a:pt x="50810" y="14178"/>
                    <a:pt x="50810" y="14178"/>
                    <a:pt x="50810" y="14178"/>
                  </a:cubicBezTo>
                  <a:cubicBezTo>
                    <a:pt x="50810" y="6916"/>
                    <a:pt x="50810" y="6916"/>
                    <a:pt x="50810" y="6916"/>
                  </a:cubicBezTo>
                  <a:cubicBezTo>
                    <a:pt x="50810" y="4495"/>
                    <a:pt x="50810" y="4495"/>
                    <a:pt x="50810" y="4495"/>
                  </a:cubicBezTo>
                  <a:cubicBezTo>
                    <a:pt x="50810" y="3112"/>
                    <a:pt x="55135" y="1729"/>
                    <a:pt x="59459" y="1729"/>
                  </a:cubicBezTo>
                  <a:cubicBezTo>
                    <a:pt x="64864" y="1729"/>
                    <a:pt x="68108" y="3112"/>
                    <a:pt x="68108" y="4495"/>
                  </a:cubicBezTo>
                  <a:cubicBezTo>
                    <a:pt x="68108" y="6916"/>
                    <a:pt x="68108" y="6916"/>
                    <a:pt x="68108" y="6916"/>
                  </a:cubicBezTo>
                  <a:cubicBezTo>
                    <a:pt x="68108" y="14178"/>
                    <a:pt x="68108" y="14178"/>
                    <a:pt x="68108" y="14178"/>
                  </a:cubicBezTo>
                  <a:cubicBezTo>
                    <a:pt x="68108" y="19020"/>
                    <a:pt x="68108" y="19020"/>
                    <a:pt x="68108" y="19020"/>
                  </a:cubicBezTo>
                  <a:cubicBezTo>
                    <a:pt x="73513" y="19020"/>
                    <a:pt x="73513" y="19020"/>
                    <a:pt x="73513" y="19020"/>
                  </a:cubicBezTo>
                  <a:cubicBezTo>
                    <a:pt x="73513" y="14178"/>
                    <a:pt x="73513" y="14178"/>
                    <a:pt x="73513" y="14178"/>
                  </a:cubicBezTo>
                  <a:cubicBezTo>
                    <a:pt x="73513" y="6916"/>
                    <a:pt x="73513" y="6916"/>
                    <a:pt x="73513" y="6916"/>
                  </a:cubicBezTo>
                  <a:cubicBezTo>
                    <a:pt x="73513" y="5533"/>
                    <a:pt x="77837" y="4149"/>
                    <a:pt x="82162" y="4149"/>
                  </a:cubicBezTo>
                  <a:cubicBezTo>
                    <a:pt x="87567" y="4149"/>
                    <a:pt x="90810" y="5533"/>
                    <a:pt x="90810" y="6916"/>
                  </a:cubicBezTo>
                  <a:cubicBezTo>
                    <a:pt x="90810" y="11757"/>
                    <a:pt x="90810" y="11757"/>
                    <a:pt x="90810" y="11757"/>
                  </a:cubicBezTo>
                  <a:cubicBezTo>
                    <a:pt x="90810" y="19020"/>
                    <a:pt x="90810" y="19020"/>
                    <a:pt x="90810" y="19020"/>
                  </a:cubicBezTo>
                  <a:cubicBezTo>
                    <a:pt x="90810" y="21440"/>
                    <a:pt x="90810" y="21440"/>
                    <a:pt x="90810" y="21440"/>
                  </a:cubicBezTo>
                  <a:cubicBezTo>
                    <a:pt x="97297" y="21440"/>
                    <a:pt x="97297" y="21440"/>
                    <a:pt x="97297" y="21440"/>
                  </a:cubicBezTo>
                  <a:cubicBezTo>
                    <a:pt x="97297" y="19020"/>
                    <a:pt x="97297" y="19020"/>
                    <a:pt x="97297" y="19020"/>
                  </a:cubicBezTo>
                  <a:cubicBezTo>
                    <a:pt x="97297" y="11757"/>
                    <a:pt x="97297" y="11757"/>
                    <a:pt x="97297" y="11757"/>
                  </a:cubicBezTo>
                  <a:cubicBezTo>
                    <a:pt x="97297" y="10374"/>
                    <a:pt x="100540" y="8991"/>
                    <a:pt x="104864" y="8991"/>
                  </a:cubicBezTo>
                  <a:cubicBezTo>
                    <a:pt x="110270" y="8991"/>
                    <a:pt x="113513" y="10374"/>
                    <a:pt x="113513" y="11757"/>
                  </a:cubicBezTo>
                  <a:cubicBezTo>
                    <a:pt x="113513" y="20403"/>
                    <a:pt x="113513" y="20403"/>
                    <a:pt x="113513" y="20403"/>
                  </a:cubicBezTo>
                  <a:cubicBezTo>
                    <a:pt x="113513" y="26282"/>
                    <a:pt x="113513" y="26282"/>
                    <a:pt x="113513" y="26282"/>
                  </a:cubicBezTo>
                  <a:cubicBezTo>
                    <a:pt x="113513" y="33544"/>
                    <a:pt x="113513" y="33544"/>
                    <a:pt x="113513" y="33544"/>
                  </a:cubicBezTo>
                  <a:cubicBezTo>
                    <a:pt x="113513" y="37348"/>
                    <a:pt x="108108" y="40806"/>
                    <a:pt x="98378" y="42881"/>
                  </a:cubicBezTo>
                  <a:cubicBezTo>
                    <a:pt x="98378" y="43919"/>
                    <a:pt x="98378" y="43919"/>
                    <a:pt x="98378" y="43919"/>
                  </a:cubicBezTo>
                  <a:cubicBezTo>
                    <a:pt x="98378" y="44956"/>
                    <a:pt x="98378" y="44956"/>
                    <a:pt x="98378" y="44956"/>
                  </a:cubicBezTo>
                  <a:cubicBezTo>
                    <a:pt x="98378" y="56714"/>
                    <a:pt x="98378" y="56714"/>
                    <a:pt x="98378" y="56714"/>
                  </a:cubicBezTo>
                  <a:cubicBezTo>
                    <a:pt x="32432" y="56714"/>
                    <a:pt x="32432" y="56714"/>
                    <a:pt x="32432" y="56714"/>
                  </a:cubicBezTo>
                  <a:cubicBezTo>
                    <a:pt x="32432" y="44956"/>
                    <a:pt x="32432" y="44956"/>
                    <a:pt x="32432" y="44956"/>
                  </a:cubicBezTo>
                  <a:cubicBezTo>
                    <a:pt x="32432" y="44265"/>
                    <a:pt x="32432" y="44265"/>
                    <a:pt x="32432" y="44265"/>
                  </a:cubicBezTo>
                  <a:cubicBezTo>
                    <a:pt x="32432" y="42881"/>
                    <a:pt x="32432" y="42881"/>
                    <a:pt x="32432" y="42881"/>
                  </a:cubicBezTo>
                  <a:cubicBezTo>
                    <a:pt x="16216" y="39769"/>
                    <a:pt x="5405" y="34582"/>
                    <a:pt x="5405" y="31123"/>
                  </a:cubicBezTo>
                  <a:cubicBezTo>
                    <a:pt x="5405" y="22478"/>
                    <a:pt x="5405" y="22478"/>
                    <a:pt x="5405" y="22478"/>
                  </a:cubicBezTo>
                  <a:cubicBezTo>
                    <a:pt x="0" y="22478"/>
                    <a:pt x="0" y="22478"/>
                    <a:pt x="0" y="22478"/>
                  </a:cubicBezTo>
                  <a:cubicBezTo>
                    <a:pt x="0" y="31123"/>
                    <a:pt x="0" y="31123"/>
                    <a:pt x="0" y="31123"/>
                  </a:cubicBezTo>
                  <a:cubicBezTo>
                    <a:pt x="0" y="34582"/>
                    <a:pt x="10810" y="40461"/>
                    <a:pt x="25945" y="4391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2" name="Google Shape;82;p14"/>
          <p:cNvGrpSpPr/>
          <p:nvPr/>
        </p:nvGrpSpPr>
        <p:grpSpPr>
          <a:xfrm rot="10800000">
            <a:off x="6869501" y="2412068"/>
            <a:ext cx="1768658" cy="2731445"/>
            <a:chOff x="6545263" y="855663"/>
            <a:chExt cx="1469962" cy="2270150"/>
          </a:xfrm>
        </p:grpSpPr>
        <p:sp>
          <p:nvSpPr>
            <p:cNvPr id="83" name="Google Shape;83;p14"/>
            <p:cNvSpPr/>
            <p:nvPr/>
          </p:nvSpPr>
          <p:spPr>
            <a:xfrm>
              <a:off x="6913563" y="2535238"/>
              <a:ext cx="1761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2727" y="0"/>
                  </a:moveTo>
                  <a:cubicBezTo>
                    <a:pt x="7272" y="0"/>
                    <a:pt x="7272" y="0"/>
                    <a:pt x="7272" y="0"/>
                  </a:cubicBezTo>
                  <a:cubicBezTo>
                    <a:pt x="3636" y="0"/>
                    <a:pt x="0" y="24000"/>
                    <a:pt x="0" y="48000"/>
                  </a:cubicBezTo>
                  <a:cubicBezTo>
                    <a:pt x="0" y="72000"/>
                    <a:pt x="3636" y="120000"/>
                    <a:pt x="7272" y="120000"/>
                  </a:cubicBezTo>
                  <a:cubicBezTo>
                    <a:pt x="112727" y="120000"/>
                    <a:pt x="112727" y="120000"/>
                    <a:pt x="112727" y="120000"/>
                  </a:cubicBezTo>
                  <a:cubicBezTo>
                    <a:pt x="116363" y="120000"/>
                    <a:pt x="120000" y="72000"/>
                    <a:pt x="120000" y="48000"/>
                  </a:cubicBezTo>
                  <a:cubicBezTo>
                    <a:pt x="120000" y="24000"/>
                    <a:pt x="116363" y="0"/>
                    <a:pt x="1127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" name="Google Shape;84;p14"/>
            <p:cNvSpPr/>
            <p:nvPr/>
          </p:nvSpPr>
          <p:spPr>
            <a:xfrm>
              <a:off x="6913563" y="2636838"/>
              <a:ext cx="1761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2727" y="0"/>
                  </a:moveTo>
                  <a:cubicBezTo>
                    <a:pt x="7272" y="0"/>
                    <a:pt x="7272" y="0"/>
                    <a:pt x="7272" y="0"/>
                  </a:cubicBezTo>
                  <a:cubicBezTo>
                    <a:pt x="3636" y="0"/>
                    <a:pt x="0" y="24000"/>
                    <a:pt x="0" y="48000"/>
                  </a:cubicBezTo>
                  <a:cubicBezTo>
                    <a:pt x="0" y="96000"/>
                    <a:pt x="3636" y="120000"/>
                    <a:pt x="7272" y="120000"/>
                  </a:cubicBezTo>
                  <a:cubicBezTo>
                    <a:pt x="112727" y="120000"/>
                    <a:pt x="112727" y="120000"/>
                    <a:pt x="112727" y="120000"/>
                  </a:cubicBezTo>
                  <a:cubicBezTo>
                    <a:pt x="116363" y="120000"/>
                    <a:pt x="120000" y="96000"/>
                    <a:pt x="120000" y="48000"/>
                  </a:cubicBezTo>
                  <a:cubicBezTo>
                    <a:pt x="120000" y="24000"/>
                    <a:pt x="116363" y="0"/>
                    <a:pt x="1127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" name="Google Shape;85;p14"/>
            <p:cNvSpPr/>
            <p:nvPr/>
          </p:nvSpPr>
          <p:spPr>
            <a:xfrm>
              <a:off x="6721475" y="2084388"/>
              <a:ext cx="1112700" cy="960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1340"/>
                  </a:moveTo>
                  <a:cubicBezTo>
                    <a:pt x="0" y="2011"/>
                    <a:pt x="0" y="2011"/>
                    <a:pt x="0" y="2011"/>
                  </a:cubicBezTo>
                  <a:cubicBezTo>
                    <a:pt x="0" y="2011"/>
                    <a:pt x="0" y="2681"/>
                    <a:pt x="0" y="2681"/>
                  </a:cubicBezTo>
                  <a:cubicBezTo>
                    <a:pt x="0" y="118659"/>
                    <a:pt x="0" y="118659"/>
                    <a:pt x="0" y="118659"/>
                  </a:cubicBezTo>
                  <a:cubicBezTo>
                    <a:pt x="0" y="119329"/>
                    <a:pt x="576" y="120000"/>
                    <a:pt x="1153" y="120000"/>
                  </a:cubicBezTo>
                  <a:cubicBezTo>
                    <a:pt x="118269" y="120000"/>
                    <a:pt x="118269" y="120000"/>
                    <a:pt x="118269" y="120000"/>
                  </a:cubicBezTo>
                  <a:cubicBezTo>
                    <a:pt x="118846" y="120000"/>
                    <a:pt x="120000" y="119329"/>
                    <a:pt x="120000" y="118659"/>
                  </a:cubicBezTo>
                  <a:cubicBezTo>
                    <a:pt x="120000" y="2011"/>
                    <a:pt x="120000" y="2011"/>
                    <a:pt x="120000" y="2011"/>
                  </a:cubicBezTo>
                  <a:cubicBezTo>
                    <a:pt x="120000" y="670"/>
                    <a:pt x="118846" y="0"/>
                    <a:pt x="118269" y="0"/>
                  </a:cubicBezTo>
                  <a:cubicBezTo>
                    <a:pt x="40961" y="0"/>
                    <a:pt x="40961" y="0"/>
                    <a:pt x="40961" y="0"/>
                  </a:cubicBezTo>
                  <a:cubicBezTo>
                    <a:pt x="40961" y="3351"/>
                    <a:pt x="40961" y="3351"/>
                    <a:pt x="40961" y="3351"/>
                  </a:cubicBezTo>
                  <a:cubicBezTo>
                    <a:pt x="117115" y="3351"/>
                    <a:pt x="117115" y="3351"/>
                    <a:pt x="117115" y="3351"/>
                  </a:cubicBezTo>
                  <a:cubicBezTo>
                    <a:pt x="117115" y="116648"/>
                    <a:pt x="117115" y="116648"/>
                    <a:pt x="117115" y="116648"/>
                  </a:cubicBezTo>
                  <a:cubicBezTo>
                    <a:pt x="2884" y="116648"/>
                    <a:pt x="2884" y="116648"/>
                    <a:pt x="2884" y="116648"/>
                  </a:cubicBezTo>
                  <a:cubicBezTo>
                    <a:pt x="2884" y="3351"/>
                    <a:pt x="2884" y="3351"/>
                    <a:pt x="2884" y="3351"/>
                  </a:cubicBezTo>
                  <a:cubicBezTo>
                    <a:pt x="24230" y="3351"/>
                    <a:pt x="24230" y="3351"/>
                    <a:pt x="24230" y="3351"/>
                  </a:cubicBezTo>
                  <a:cubicBezTo>
                    <a:pt x="24230" y="0"/>
                    <a:pt x="24230" y="0"/>
                    <a:pt x="24230" y="0"/>
                  </a:cubicBezTo>
                  <a:cubicBezTo>
                    <a:pt x="1730" y="0"/>
                    <a:pt x="1730" y="0"/>
                    <a:pt x="1730" y="0"/>
                  </a:cubicBezTo>
                  <a:cubicBezTo>
                    <a:pt x="1153" y="0"/>
                    <a:pt x="576" y="670"/>
                    <a:pt x="0" y="13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" name="Google Shape;86;p14"/>
            <p:cNvSpPr/>
            <p:nvPr/>
          </p:nvSpPr>
          <p:spPr>
            <a:xfrm>
              <a:off x="6913563" y="2740025"/>
              <a:ext cx="1761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2727" y="0"/>
                  </a:moveTo>
                  <a:cubicBezTo>
                    <a:pt x="7272" y="0"/>
                    <a:pt x="7272" y="0"/>
                    <a:pt x="7272" y="0"/>
                  </a:cubicBezTo>
                  <a:cubicBezTo>
                    <a:pt x="3636" y="0"/>
                    <a:pt x="0" y="24000"/>
                    <a:pt x="0" y="72000"/>
                  </a:cubicBezTo>
                  <a:cubicBezTo>
                    <a:pt x="0" y="96000"/>
                    <a:pt x="3636" y="120000"/>
                    <a:pt x="7272" y="120000"/>
                  </a:cubicBezTo>
                  <a:cubicBezTo>
                    <a:pt x="112727" y="120000"/>
                    <a:pt x="112727" y="120000"/>
                    <a:pt x="112727" y="120000"/>
                  </a:cubicBezTo>
                  <a:cubicBezTo>
                    <a:pt x="116363" y="120000"/>
                    <a:pt x="120000" y="96000"/>
                    <a:pt x="120000" y="72000"/>
                  </a:cubicBezTo>
                  <a:cubicBezTo>
                    <a:pt x="120000" y="24000"/>
                    <a:pt x="116363" y="0"/>
                    <a:pt x="1127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" name="Google Shape;87;p14"/>
            <p:cNvSpPr/>
            <p:nvPr/>
          </p:nvSpPr>
          <p:spPr>
            <a:xfrm>
              <a:off x="7854950" y="2519363"/>
              <a:ext cx="96900" cy="96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60000"/>
                  </a:moveTo>
                  <a:cubicBezTo>
                    <a:pt x="120000" y="26666"/>
                    <a:pt x="93333" y="0"/>
                    <a:pt x="60000" y="0"/>
                  </a:cubicBezTo>
                  <a:cubicBezTo>
                    <a:pt x="26666" y="0"/>
                    <a:pt x="0" y="26666"/>
                    <a:pt x="0" y="60000"/>
                  </a:cubicBezTo>
                  <a:cubicBezTo>
                    <a:pt x="0" y="93333"/>
                    <a:pt x="26666" y="120000"/>
                    <a:pt x="60000" y="120000"/>
                  </a:cubicBezTo>
                  <a:cubicBezTo>
                    <a:pt x="93333" y="120000"/>
                    <a:pt x="120000" y="93333"/>
                    <a:pt x="120000" y="60000"/>
                  </a:cubicBezTo>
                  <a:close/>
                  <a:moveTo>
                    <a:pt x="33333" y="60000"/>
                  </a:moveTo>
                  <a:cubicBezTo>
                    <a:pt x="33333" y="46666"/>
                    <a:pt x="46666" y="33333"/>
                    <a:pt x="60000" y="33333"/>
                  </a:cubicBezTo>
                  <a:cubicBezTo>
                    <a:pt x="80000" y="33333"/>
                    <a:pt x="86666" y="46666"/>
                    <a:pt x="86666" y="60000"/>
                  </a:cubicBezTo>
                  <a:cubicBezTo>
                    <a:pt x="86666" y="73333"/>
                    <a:pt x="80000" y="86666"/>
                    <a:pt x="60000" y="86666"/>
                  </a:cubicBezTo>
                  <a:cubicBezTo>
                    <a:pt x="46666" y="86666"/>
                    <a:pt x="33333" y="73333"/>
                    <a:pt x="33333" y="6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" name="Google Shape;88;p14"/>
            <p:cNvSpPr/>
            <p:nvPr/>
          </p:nvSpPr>
          <p:spPr>
            <a:xfrm>
              <a:off x="6635750" y="2417763"/>
              <a:ext cx="27000" cy="300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6428"/>
                  </a:moveTo>
                  <a:cubicBezTo>
                    <a:pt x="0" y="113571"/>
                    <a:pt x="0" y="113571"/>
                    <a:pt x="0" y="113571"/>
                  </a:cubicBezTo>
                  <a:cubicBezTo>
                    <a:pt x="0" y="115714"/>
                    <a:pt x="24000" y="119999"/>
                    <a:pt x="48000" y="119999"/>
                  </a:cubicBezTo>
                  <a:cubicBezTo>
                    <a:pt x="72000" y="119999"/>
                    <a:pt x="120000" y="115714"/>
                    <a:pt x="120000" y="113571"/>
                  </a:cubicBezTo>
                  <a:cubicBezTo>
                    <a:pt x="120000" y="6428"/>
                    <a:pt x="120000" y="6428"/>
                    <a:pt x="120000" y="6428"/>
                  </a:cubicBezTo>
                  <a:cubicBezTo>
                    <a:pt x="120000" y="2142"/>
                    <a:pt x="72000" y="0"/>
                    <a:pt x="48000" y="0"/>
                  </a:cubicBezTo>
                  <a:cubicBezTo>
                    <a:pt x="24000" y="0"/>
                    <a:pt x="0" y="2142"/>
                    <a:pt x="0" y="64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" name="Google Shape;89;p14"/>
            <p:cNvSpPr/>
            <p:nvPr/>
          </p:nvSpPr>
          <p:spPr>
            <a:xfrm>
              <a:off x="7218363" y="2325688"/>
              <a:ext cx="444600" cy="441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9638" y="112682"/>
                  </a:moveTo>
                  <a:cubicBezTo>
                    <a:pt x="89638" y="112682"/>
                    <a:pt x="89638" y="112682"/>
                    <a:pt x="89638" y="112682"/>
                  </a:cubicBezTo>
                  <a:cubicBezTo>
                    <a:pt x="89638" y="112682"/>
                    <a:pt x="89638" y="112682"/>
                    <a:pt x="89638" y="112682"/>
                  </a:cubicBezTo>
                  <a:cubicBezTo>
                    <a:pt x="106987" y="100975"/>
                    <a:pt x="119999" y="81951"/>
                    <a:pt x="119999" y="60000"/>
                  </a:cubicBezTo>
                  <a:cubicBezTo>
                    <a:pt x="119999" y="26341"/>
                    <a:pt x="92530" y="0"/>
                    <a:pt x="59277" y="0"/>
                  </a:cubicBezTo>
                  <a:cubicBezTo>
                    <a:pt x="56385" y="0"/>
                    <a:pt x="53493" y="0"/>
                    <a:pt x="50602" y="1463"/>
                  </a:cubicBezTo>
                  <a:cubicBezTo>
                    <a:pt x="50602" y="1463"/>
                    <a:pt x="50602" y="1463"/>
                    <a:pt x="50602" y="1463"/>
                  </a:cubicBezTo>
                  <a:cubicBezTo>
                    <a:pt x="50602" y="1463"/>
                    <a:pt x="50602" y="1463"/>
                    <a:pt x="50602" y="1463"/>
                  </a:cubicBezTo>
                  <a:cubicBezTo>
                    <a:pt x="21686" y="5853"/>
                    <a:pt x="0" y="30731"/>
                    <a:pt x="0" y="60000"/>
                  </a:cubicBezTo>
                  <a:cubicBezTo>
                    <a:pt x="0" y="93658"/>
                    <a:pt x="27469" y="120000"/>
                    <a:pt x="59277" y="120000"/>
                  </a:cubicBezTo>
                  <a:cubicBezTo>
                    <a:pt x="70843" y="120000"/>
                    <a:pt x="80963" y="117073"/>
                    <a:pt x="89638" y="112682"/>
                  </a:cubicBezTo>
                  <a:close/>
                  <a:moveTo>
                    <a:pt x="59277" y="7317"/>
                  </a:moveTo>
                  <a:cubicBezTo>
                    <a:pt x="88192" y="7317"/>
                    <a:pt x="112771" y="30731"/>
                    <a:pt x="112771" y="60000"/>
                  </a:cubicBezTo>
                  <a:cubicBezTo>
                    <a:pt x="112771" y="79024"/>
                    <a:pt x="102650" y="95121"/>
                    <a:pt x="88192" y="103902"/>
                  </a:cubicBezTo>
                  <a:cubicBezTo>
                    <a:pt x="63614" y="58536"/>
                    <a:pt x="63614" y="58536"/>
                    <a:pt x="63614" y="58536"/>
                  </a:cubicBezTo>
                  <a:cubicBezTo>
                    <a:pt x="54939" y="7317"/>
                    <a:pt x="54939" y="7317"/>
                    <a:pt x="54939" y="7317"/>
                  </a:cubicBezTo>
                  <a:cubicBezTo>
                    <a:pt x="56385" y="7317"/>
                    <a:pt x="57831" y="7317"/>
                    <a:pt x="59277" y="7317"/>
                  </a:cubicBezTo>
                  <a:close/>
                  <a:moveTo>
                    <a:pt x="47710" y="8780"/>
                  </a:moveTo>
                  <a:cubicBezTo>
                    <a:pt x="56385" y="57073"/>
                    <a:pt x="56385" y="57073"/>
                    <a:pt x="56385" y="57073"/>
                  </a:cubicBezTo>
                  <a:cubicBezTo>
                    <a:pt x="7228" y="57073"/>
                    <a:pt x="7228" y="57073"/>
                    <a:pt x="7228" y="57073"/>
                  </a:cubicBezTo>
                  <a:cubicBezTo>
                    <a:pt x="10120" y="33658"/>
                    <a:pt x="26024" y="14634"/>
                    <a:pt x="47710" y="8780"/>
                  </a:cubicBezTo>
                  <a:close/>
                  <a:moveTo>
                    <a:pt x="7228" y="64390"/>
                  </a:moveTo>
                  <a:cubicBezTo>
                    <a:pt x="57831" y="64390"/>
                    <a:pt x="57831" y="64390"/>
                    <a:pt x="57831" y="64390"/>
                  </a:cubicBezTo>
                  <a:cubicBezTo>
                    <a:pt x="82409" y="108292"/>
                    <a:pt x="82409" y="108292"/>
                    <a:pt x="82409" y="108292"/>
                  </a:cubicBezTo>
                  <a:cubicBezTo>
                    <a:pt x="75180" y="111219"/>
                    <a:pt x="67951" y="112682"/>
                    <a:pt x="59277" y="112682"/>
                  </a:cubicBezTo>
                  <a:cubicBezTo>
                    <a:pt x="31807" y="112682"/>
                    <a:pt x="10120" y="90731"/>
                    <a:pt x="7228" y="6439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" name="Google Shape;90;p14"/>
            <p:cNvSpPr/>
            <p:nvPr/>
          </p:nvSpPr>
          <p:spPr>
            <a:xfrm>
              <a:off x="6550025" y="2005013"/>
              <a:ext cx="1465200" cy="1120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0364" y="0"/>
                  </a:moveTo>
                  <a:cubicBezTo>
                    <a:pt x="45109" y="0"/>
                    <a:pt x="45109" y="0"/>
                    <a:pt x="45109" y="0"/>
                  </a:cubicBezTo>
                  <a:cubicBezTo>
                    <a:pt x="45109" y="2870"/>
                    <a:pt x="45109" y="2870"/>
                    <a:pt x="45109" y="2870"/>
                  </a:cubicBezTo>
                  <a:cubicBezTo>
                    <a:pt x="110364" y="2870"/>
                    <a:pt x="110364" y="2870"/>
                    <a:pt x="110364" y="2870"/>
                  </a:cubicBezTo>
                  <a:cubicBezTo>
                    <a:pt x="114306" y="2870"/>
                    <a:pt x="117810" y="7464"/>
                    <a:pt x="117810" y="12631"/>
                  </a:cubicBezTo>
                  <a:cubicBezTo>
                    <a:pt x="117810" y="107942"/>
                    <a:pt x="117810" y="107942"/>
                    <a:pt x="117810" y="107942"/>
                  </a:cubicBezTo>
                  <a:cubicBezTo>
                    <a:pt x="117810" y="113110"/>
                    <a:pt x="114306" y="117129"/>
                    <a:pt x="110364" y="117129"/>
                  </a:cubicBezTo>
                  <a:cubicBezTo>
                    <a:pt x="9635" y="117129"/>
                    <a:pt x="9635" y="117129"/>
                    <a:pt x="9635" y="117129"/>
                  </a:cubicBezTo>
                  <a:cubicBezTo>
                    <a:pt x="5693" y="117129"/>
                    <a:pt x="2189" y="113110"/>
                    <a:pt x="2189" y="107942"/>
                  </a:cubicBezTo>
                  <a:cubicBezTo>
                    <a:pt x="2627" y="12631"/>
                    <a:pt x="2627" y="12631"/>
                    <a:pt x="2627" y="12631"/>
                  </a:cubicBezTo>
                  <a:cubicBezTo>
                    <a:pt x="2627" y="7464"/>
                    <a:pt x="5693" y="2870"/>
                    <a:pt x="9635" y="2870"/>
                  </a:cubicBezTo>
                  <a:cubicBezTo>
                    <a:pt x="24525" y="2870"/>
                    <a:pt x="24525" y="2870"/>
                    <a:pt x="24525" y="2870"/>
                  </a:cubicBezTo>
                  <a:cubicBezTo>
                    <a:pt x="23649" y="2296"/>
                    <a:pt x="22773" y="1722"/>
                    <a:pt x="22335" y="0"/>
                  </a:cubicBezTo>
                  <a:cubicBezTo>
                    <a:pt x="9635" y="0"/>
                    <a:pt x="9635" y="0"/>
                    <a:pt x="9635" y="0"/>
                  </a:cubicBezTo>
                  <a:cubicBezTo>
                    <a:pt x="4379" y="0"/>
                    <a:pt x="437" y="5741"/>
                    <a:pt x="437" y="12631"/>
                  </a:cubicBezTo>
                  <a:cubicBezTo>
                    <a:pt x="0" y="107942"/>
                    <a:pt x="0" y="107942"/>
                    <a:pt x="0" y="107942"/>
                  </a:cubicBezTo>
                  <a:cubicBezTo>
                    <a:pt x="0" y="107942"/>
                    <a:pt x="0" y="107942"/>
                    <a:pt x="0" y="107942"/>
                  </a:cubicBezTo>
                  <a:cubicBezTo>
                    <a:pt x="0" y="114832"/>
                    <a:pt x="4379" y="119999"/>
                    <a:pt x="9635" y="119999"/>
                  </a:cubicBezTo>
                  <a:cubicBezTo>
                    <a:pt x="110364" y="119999"/>
                    <a:pt x="110364" y="119999"/>
                    <a:pt x="110364" y="119999"/>
                  </a:cubicBezTo>
                  <a:cubicBezTo>
                    <a:pt x="115620" y="119999"/>
                    <a:pt x="120000" y="114832"/>
                    <a:pt x="120000" y="107942"/>
                  </a:cubicBezTo>
                  <a:cubicBezTo>
                    <a:pt x="120000" y="12631"/>
                    <a:pt x="120000" y="12631"/>
                    <a:pt x="120000" y="12631"/>
                  </a:cubicBezTo>
                  <a:cubicBezTo>
                    <a:pt x="120000" y="5741"/>
                    <a:pt x="115620" y="0"/>
                    <a:pt x="1103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Google Shape;91;p14"/>
            <p:cNvSpPr/>
            <p:nvPr/>
          </p:nvSpPr>
          <p:spPr>
            <a:xfrm>
              <a:off x="6545263" y="855663"/>
              <a:ext cx="765300" cy="1444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3076" y="44609"/>
                  </a:moveTo>
                  <a:cubicBezTo>
                    <a:pt x="91468" y="44609"/>
                    <a:pt x="91468" y="44609"/>
                    <a:pt x="91468" y="44609"/>
                  </a:cubicBezTo>
                  <a:cubicBezTo>
                    <a:pt x="93146" y="44609"/>
                    <a:pt x="93986" y="44163"/>
                    <a:pt x="93986" y="43271"/>
                  </a:cubicBezTo>
                  <a:cubicBezTo>
                    <a:pt x="93986" y="0"/>
                    <a:pt x="93986" y="0"/>
                    <a:pt x="93986" y="0"/>
                  </a:cubicBezTo>
                  <a:cubicBezTo>
                    <a:pt x="89790" y="0"/>
                    <a:pt x="89790" y="0"/>
                    <a:pt x="89790" y="0"/>
                  </a:cubicBezTo>
                  <a:cubicBezTo>
                    <a:pt x="89790" y="42379"/>
                    <a:pt x="89790" y="42379"/>
                    <a:pt x="89790" y="42379"/>
                  </a:cubicBezTo>
                  <a:cubicBezTo>
                    <a:pt x="79720" y="42379"/>
                    <a:pt x="79720" y="42379"/>
                    <a:pt x="79720" y="42379"/>
                  </a:cubicBezTo>
                  <a:cubicBezTo>
                    <a:pt x="78881" y="42379"/>
                    <a:pt x="78881" y="42379"/>
                    <a:pt x="78881" y="42379"/>
                  </a:cubicBezTo>
                  <a:cubicBezTo>
                    <a:pt x="17622" y="42379"/>
                    <a:pt x="17622" y="42379"/>
                    <a:pt x="17622" y="42379"/>
                  </a:cubicBezTo>
                  <a:cubicBezTo>
                    <a:pt x="17622" y="42379"/>
                    <a:pt x="16783" y="42379"/>
                    <a:pt x="16783" y="42379"/>
                  </a:cubicBezTo>
                  <a:cubicBezTo>
                    <a:pt x="4195" y="42379"/>
                    <a:pt x="4195" y="42379"/>
                    <a:pt x="4195" y="42379"/>
                  </a:cubicBezTo>
                  <a:cubicBezTo>
                    <a:pt x="4195" y="0"/>
                    <a:pt x="4195" y="0"/>
                    <a:pt x="419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3271"/>
                    <a:pt x="0" y="43271"/>
                    <a:pt x="0" y="43271"/>
                  </a:cubicBezTo>
                  <a:cubicBezTo>
                    <a:pt x="0" y="44163"/>
                    <a:pt x="839" y="44609"/>
                    <a:pt x="2517" y="44609"/>
                  </a:cubicBezTo>
                  <a:cubicBezTo>
                    <a:pt x="15104" y="44609"/>
                    <a:pt x="15104" y="44609"/>
                    <a:pt x="15104" y="44609"/>
                  </a:cubicBezTo>
                  <a:cubicBezTo>
                    <a:pt x="5034" y="63345"/>
                    <a:pt x="5034" y="63345"/>
                    <a:pt x="5034" y="63345"/>
                  </a:cubicBezTo>
                  <a:cubicBezTo>
                    <a:pt x="3356" y="66468"/>
                    <a:pt x="1678" y="70037"/>
                    <a:pt x="1678" y="73605"/>
                  </a:cubicBezTo>
                  <a:cubicBezTo>
                    <a:pt x="1678" y="84758"/>
                    <a:pt x="1678" y="84758"/>
                    <a:pt x="1678" y="84758"/>
                  </a:cubicBezTo>
                  <a:cubicBezTo>
                    <a:pt x="1678" y="88327"/>
                    <a:pt x="7552" y="91003"/>
                    <a:pt x="14265" y="91003"/>
                  </a:cubicBezTo>
                  <a:cubicBezTo>
                    <a:pt x="22657" y="91003"/>
                    <a:pt x="22657" y="91003"/>
                    <a:pt x="22657" y="91003"/>
                  </a:cubicBezTo>
                  <a:cubicBezTo>
                    <a:pt x="23496" y="93234"/>
                    <a:pt x="26853" y="94572"/>
                    <a:pt x="31048" y="94572"/>
                  </a:cubicBezTo>
                  <a:cubicBezTo>
                    <a:pt x="42797" y="94572"/>
                    <a:pt x="42797" y="94572"/>
                    <a:pt x="42797" y="94572"/>
                  </a:cubicBezTo>
                  <a:cubicBezTo>
                    <a:pt x="43636" y="96802"/>
                    <a:pt x="46993" y="98141"/>
                    <a:pt x="51188" y="98141"/>
                  </a:cubicBezTo>
                  <a:cubicBezTo>
                    <a:pt x="62937" y="98141"/>
                    <a:pt x="62937" y="98141"/>
                    <a:pt x="62937" y="98141"/>
                  </a:cubicBezTo>
                  <a:cubicBezTo>
                    <a:pt x="62937" y="113308"/>
                    <a:pt x="62937" y="113308"/>
                    <a:pt x="62937" y="113308"/>
                  </a:cubicBezTo>
                  <a:cubicBezTo>
                    <a:pt x="62937" y="116877"/>
                    <a:pt x="67972" y="120000"/>
                    <a:pt x="74685" y="120000"/>
                  </a:cubicBezTo>
                  <a:cubicBezTo>
                    <a:pt x="82237" y="120000"/>
                    <a:pt x="87272" y="116877"/>
                    <a:pt x="87272" y="113308"/>
                  </a:cubicBezTo>
                  <a:cubicBezTo>
                    <a:pt x="87272" y="74498"/>
                    <a:pt x="87272" y="74498"/>
                    <a:pt x="87272" y="74498"/>
                  </a:cubicBezTo>
                  <a:cubicBezTo>
                    <a:pt x="101538" y="81189"/>
                    <a:pt x="101538" y="81189"/>
                    <a:pt x="101538" y="81189"/>
                  </a:cubicBezTo>
                  <a:cubicBezTo>
                    <a:pt x="105734" y="82973"/>
                    <a:pt x="111608" y="82973"/>
                    <a:pt x="115804" y="80743"/>
                  </a:cubicBezTo>
                  <a:cubicBezTo>
                    <a:pt x="119160" y="78959"/>
                    <a:pt x="120000" y="75836"/>
                    <a:pt x="116643" y="74052"/>
                  </a:cubicBezTo>
                  <a:cubicBezTo>
                    <a:pt x="115804" y="72713"/>
                    <a:pt x="93986" y="53085"/>
                    <a:pt x="83076" y="44609"/>
                  </a:cubicBezTo>
                  <a:close/>
                  <a:moveTo>
                    <a:pt x="112447" y="79405"/>
                  </a:moveTo>
                  <a:cubicBezTo>
                    <a:pt x="110769" y="80297"/>
                    <a:pt x="106573" y="80297"/>
                    <a:pt x="104895" y="79405"/>
                  </a:cubicBezTo>
                  <a:cubicBezTo>
                    <a:pt x="86433" y="71375"/>
                    <a:pt x="86433" y="71375"/>
                    <a:pt x="86433" y="71375"/>
                  </a:cubicBezTo>
                  <a:cubicBezTo>
                    <a:pt x="85594" y="70929"/>
                    <a:pt x="84755" y="70929"/>
                    <a:pt x="84755" y="70929"/>
                  </a:cubicBezTo>
                  <a:cubicBezTo>
                    <a:pt x="83916" y="71375"/>
                    <a:pt x="83076" y="71375"/>
                    <a:pt x="83076" y="71821"/>
                  </a:cubicBezTo>
                  <a:cubicBezTo>
                    <a:pt x="83076" y="113308"/>
                    <a:pt x="83076" y="113308"/>
                    <a:pt x="83076" y="113308"/>
                  </a:cubicBezTo>
                  <a:cubicBezTo>
                    <a:pt x="83076" y="115539"/>
                    <a:pt x="79720" y="117769"/>
                    <a:pt x="74685" y="117769"/>
                  </a:cubicBezTo>
                  <a:cubicBezTo>
                    <a:pt x="70489" y="117769"/>
                    <a:pt x="67132" y="115539"/>
                    <a:pt x="67132" y="113308"/>
                  </a:cubicBezTo>
                  <a:cubicBezTo>
                    <a:pt x="67132" y="86542"/>
                    <a:pt x="67132" y="86542"/>
                    <a:pt x="67132" y="86542"/>
                  </a:cubicBezTo>
                  <a:cubicBezTo>
                    <a:pt x="67132" y="85650"/>
                    <a:pt x="66293" y="85204"/>
                    <a:pt x="64615" y="85204"/>
                  </a:cubicBezTo>
                  <a:cubicBezTo>
                    <a:pt x="63776" y="85204"/>
                    <a:pt x="62937" y="85650"/>
                    <a:pt x="62937" y="86542"/>
                  </a:cubicBezTo>
                  <a:cubicBezTo>
                    <a:pt x="62937" y="95910"/>
                    <a:pt x="62937" y="95910"/>
                    <a:pt x="62937" y="95910"/>
                  </a:cubicBezTo>
                  <a:cubicBezTo>
                    <a:pt x="51188" y="95910"/>
                    <a:pt x="51188" y="95910"/>
                    <a:pt x="51188" y="95910"/>
                  </a:cubicBezTo>
                  <a:cubicBezTo>
                    <a:pt x="48671" y="95910"/>
                    <a:pt x="46993" y="95018"/>
                    <a:pt x="46993" y="93680"/>
                  </a:cubicBezTo>
                  <a:cubicBezTo>
                    <a:pt x="46993" y="86542"/>
                    <a:pt x="46993" y="86542"/>
                    <a:pt x="46993" y="86542"/>
                  </a:cubicBezTo>
                  <a:cubicBezTo>
                    <a:pt x="46993" y="85650"/>
                    <a:pt x="46153" y="85204"/>
                    <a:pt x="44475" y="85204"/>
                  </a:cubicBezTo>
                  <a:cubicBezTo>
                    <a:pt x="43636" y="85204"/>
                    <a:pt x="42797" y="85650"/>
                    <a:pt x="42797" y="86542"/>
                  </a:cubicBezTo>
                  <a:cubicBezTo>
                    <a:pt x="42797" y="92342"/>
                    <a:pt x="42797" y="92342"/>
                    <a:pt x="42797" y="92342"/>
                  </a:cubicBezTo>
                  <a:cubicBezTo>
                    <a:pt x="31048" y="92342"/>
                    <a:pt x="31048" y="92342"/>
                    <a:pt x="31048" y="92342"/>
                  </a:cubicBezTo>
                  <a:cubicBezTo>
                    <a:pt x="28531" y="92342"/>
                    <a:pt x="26853" y="91449"/>
                    <a:pt x="26853" y="90111"/>
                  </a:cubicBezTo>
                  <a:cubicBezTo>
                    <a:pt x="26853" y="82973"/>
                    <a:pt x="26853" y="82973"/>
                    <a:pt x="26853" y="82973"/>
                  </a:cubicBezTo>
                  <a:cubicBezTo>
                    <a:pt x="26853" y="82081"/>
                    <a:pt x="25174" y="81635"/>
                    <a:pt x="24335" y="81635"/>
                  </a:cubicBezTo>
                  <a:cubicBezTo>
                    <a:pt x="23496" y="81635"/>
                    <a:pt x="22657" y="82081"/>
                    <a:pt x="22657" y="82973"/>
                  </a:cubicBezTo>
                  <a:cubicBezTo>
                    <a:pt x="22657" y="88773"/>
                    <a:pt x="22657" y="88773"/>
                    <a:pt x="22657" y="88773"/>
                  </a:cubicBezTo>
                  <a:cubicBezTo>
                    <a:pt x="14265" y="88773"/>
                    <a:pt x="14265" y="88773"/>
                    <a:pt x="14265" y="88773"/>
                  </a:cubicBezTo>
                  <a:cubicBezTo>
                    <a:pt x="10069" y="88773"/>
                    <a:pt x="5874" y="86988"/>
                    <a:pt x="5874" y="84758"/>
                  </a:cubicBezTo>
                  <a:cubicBezTo>
                    <a:pt x="5874" y="73605"/>
                    <a:pt x="5874" y="73605"/>
                    <a:pt x="5874" y="73605"/>
                  </a:cubicBezTo>
                  <a:cubicBezTo>
                    <a:pt x="5874" y="70037"/>
                    <a:pt x="6713" y="66914"/>
                    <a:pt x="8391" y="63791"/>
                  </a:cubicBezTo>
                  <a:cubicBezTo>
                    <a:pt x="19300" y="44609"/>
                    <a:pt x="19300" y="44609"/>
                    <a:pt x="19300" y="44609"/>
                  </a:cubicBezTo>
                  <a:cubicBezTo>
                    <a:pt x="78041" y="44609"/>
                    <a:pt x="78041" y="44609"/>
                    <a:pt x="78041" y="44609"/>
                  </a:cubicBezTo>
                  <a:cubicBezTo>
                    <a:pt x="88111" y="52193"/>
                    <a:pt x="113286" y="74944"/>
                    <a:pt x="113286" y="74944"/>
                  </a:cubicBezTo>
                  <a:cubicBezTo>
                    <a:pt x="113286" y="74944"/>
                    <a:pt x="113286" y="74944"/>
                    <a:pt x="113286" y="74944"/>
                  </a:cubicBezTo>
                  <a:cubicBezTo>
                    <a:pt x="114965" y="76282"/>
                    <a:pt x="114965" y="78066"/>
                    <a:pt x="112447" y="7940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5"/>
          <p:cNvSpPr/>
          <p:nvPr/>
        </p:nvSpPr>
        <p:spPr>
          <a:xfrm>
            <a:off x="8808000" y="2208279"/>
            <a:ext cx="336000" cy="727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15"/>
          <p:cNvSpPr txBox="1">
            <a:spLocks noGrp="1"/>
          </p:cNvSpPr>
          <p:nvPr>
            <p:ph type="sldNum" idx="12"/>
          </p:nvPr>
        </p:nvSpPr>
        <p:spPr>
          <a:xfrm>
            <a:off x="8808000" y="2208279"/>
            <a:ext cx="336000" cy="7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5" name="Google Shape;95;p15"/>
          <p:cNvSpPr/>
          <p:nvPr/>
        </p:nvSpPr>
        <p:spPr>
          <a:xfrm>
            <a:off x="0" y="0"/>
            <a:ext cx="6096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15"/>
          <p:cNvSpPr txBox="1">
            <a:spLocks noGrp="1"/>
          </p:cNvSpPr>
          <p:nvPr>
            <p:ph type="title"/>
          </p:nvPr>
        </p:nvSpPr>
        <p:spPr>
          <a:xfrm>
            <a:off x="457200" y="586975"/>
            <a:ext cx="51387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5"/>
          <p:cNvSpPr txBox="1">
            <a:spLocks noGrp="1"/>
          </p:cNvSpPr>
          <p:nvPr>
            <p:ph type="body" idx="1"/>
          </p:nvPr>
        </p:nvSpPr>
        <p:spPr>
          <a:xfrm>
            <a:off x="457200" y="1657350"/>
            <a:ext cx="5138700" cy="31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81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▹"/>
              <a:defRPr/>
            </a:lvl1pPr>
            <a:lvl2pPr marL="914400" lvl="1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￭"/>
              <a:defRPr/>
            </a:lvl2pPr>
            <a:lvl3pPr marL="1371600" lvl="2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⬝"/>
              <a:defRPr/>
            </a:lvl3pPr>
            <a:lvl4pPr marL="1828800" lvl="3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grpSp>
        <p:nvGrpSpPr>
          <p:cNvPr id="98" name="Google Shape;98;p15"/>
          <p:cNvGrpSpPr/>
          <p:nvPr/>
        </p:nvGrpSpPr>
        <p:grpSpPr>
          <a:xfrm>
            <a:off x="6422240" y="-62"/>
            <a:ext cx="1652475" cy="2270250"/>
            <a:chOff x="0" y="855663"/>
            <a:chExt cx="1652475" cy="2270250"/>
          </a:xfrm>
        </p:grpSpPr>
        <p:sp>
          <p:nvSpPr>
            <p:cNvPr id="99" name="Google Shape;99;p15"/>
            <p:cNvSpPr/>
            <p:nvPr/>
          </p:nvSpPr>
          <p:spPr>
            <a:xfrm>
              <a:off x="277813" y="2616200"/>
              <a:ext cx="230100" cy="20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1627" y="0"/>
                  </a:moveTo>
                  <a:cubicBezTo>
                    <a:pt x="5581" y="0"/>
                    <a:pt x="5581" y="0"/>
                    <a:pt x="5581" y="0"/>
                  </a:cubicBezTo>
                  <a:cubicBezTo>
                    <a:pt x="2790" y="0"/>
                    <a:pt x="0" y="30000"/>
                    <a:pt x="0" y="60000"/>
                  </a:cubicBezTo>
                  <a:cubicBezTo>
                    <a:pt x="0" y="90000"/>
                    <a:pt x="2790" y="120000"/>
                    <a:pt x="5581" y="120000"/>
                  </a:cubicBezTo>
                  <a:cubicBezTo>
                    <a:pt x="111627" y="120000"/>
                    <a:pt x="111627" y="120000"/>
                    <a:pt x="111627" y="120000"/>
                  </a:cubicBezTo>
                  <a:cubicBezTo>
                    <a:pt x="117209" y="120000"/>
                    <a:pt x="120000" y="90000"/>
                    <a:pt x="120000" y="60000"/>
                  </a:cubicBezTo>
                  <a:cubicBezTo>
                    <a:pt x="120000" y="30000"/>
                    <a:pt x="117209" y="0"/>
                    <a:pt x="1116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" name="Google Shape;100;p15"/>
            <p:cNvSpPr/>
            <p:nvPr/>
          </p:nvSpPr>
          <p:spPr>
            <a:xfrm>
              <a:off x="0" y="2208213"/>
              <a:ext cx="1257300" cy="917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8978" y="0"/>
                  </a:moveTo>
                  <a:cubicBezTo>
                    <a:pt x="69446" y="0"/>
                    <a:pt x="69446" y="0"/>
                    <a:pt x="69446" y="0"/>
                  </a:cubicBezTo>
                  <a:cubicBezTo>
                    <a:pt x="69446" y="3508"/>
                    <a:pt x="69446" y="3508"/>
                    <a:pt x="69446" y="3508"/>
                  </a:cubicBezTo>
                  <a:cubicBezTo>
                    <a:pt x="117446" y="3508"/>
                    <a:pt x="117446" y="3508"/>
                    <a:pt x="117446" y="3508"/>
                  </a:cubicBezTo>
                  <a:cubicBezTo>
                    <a:pt x="117446" y="105964"/>
                    <a:pt x="117446" y="105964"/>
                    <a:pt x="117446" y="105964"/>
                  </a:cubicBezTo>
                  <a:cubicBezTo>
                    <a:pt x="111829" y="105964"/>
                    <a:pt x="111829" y="105964"/>
                    <a:pt x="111829" y="105964"/>
                  </a:cubicBezTo>
                  <a:cubicBezTo>
                    <a:pt x="111829" y="13333"/>
                    <a:pt x="111829" y="13333"/>
                    <a:pt x="111829" y="13333"/>
                  </a:cubicBezTo>
                  <a:cubicBezTo>
                    <a:pt x="111829" y="12631"/>
                    <a:pt x="111319" y="11929"/>
                    <a:pt x="110297" y="11929"/>
                  </a:cubicBezTo>
                  <a:cubicBezTo>
                    <a:pt x="69446" y="11929"/>
                    <a:pt x="69446" y="11929"/>
                    <a:pt x="69446" y="11929"/>
                  </a:cubicBezTo>
                  <a:cubicBezTo>
                    <a:pt x="69446" y="15438"/>
                    <a:pt x="69446" y="15438"/>
                    <a:pt x="69446" y="15438"/>
                  </a:cubicBezTo>
                  <a:cubicBezTo>
                    <a:pt x="109276" y="15438"/>
                    <a:pt x="109276" y="15438"/>
                    <a:pt x="109276" y="15438"/>
                  </a:cubicBezTo>
                  <a:cubicBezTo>
                    <a:pt x="109276" y="116491"/>
                    <a:pt x="109276" y="116491"/>
                    <a:pt x="109276" y="116491"/>
                  </a:cubicBezTo>
                  <a:cubicBezTo>
                    <a:pt x="2553" y="116491"/>
                    <a:pt x="2553" y="116491"/>
                    <a:pt x="2553" y="116491"/>
                  </a:cubicBezTo>
                  <a:cubicBezTo>
                    <a:pt x="2553" y="15438"/>
                    <a:pt x="2553" y="15438"/>
                    <a:pt x="2553" y="15438"/>
                  </a:cubicBezTo>
                  <a:cubicBezTo>
                    <a:pt x="21446" y="15438"/>
                    <a:pt x="21446" y="15438"/>
                    <a:pt x="21446" y="15438"/>
                  </a:cubicBezTo>
                  <a:cubicBezTo>
                    <a:pt x="20936" y="14035"/>
                    <a:pt x="20425" y="13333"/>
                    <a:pt x="20425" y="11929"/>
                  </a:cubicBezTo>
                  <a:cubicBezTo>
                    <a:pt x="10723" y="11929"/>
                    <a:pt x="10723" y="11929"/>
                    <a:pt x="10723" y="11929"/>
                  </a:cubicBezTo>
                  <a:cubicBezTo>
                    <a:pt x="10723" y="3508"/>
                    <a:pt x="10723" y="3508"/>
                    <a:pt x="10723" y="3508"/>
                  </a:cubicBezTo>
                  <a:cubicBezTo>
                    <a:pt x="19914" y="3508"/>
                    <a:pt x="19914" y="3508"/>
                    <a:pt x="19914" y="3508"/>
                  </a:cubicBezTo>
                  <a:cubicBezTo>
                    <a:pt x="19914" y="0"/>
                    <a:pt x="19914" y="0"/>
                    <a:pt x="19914" y="0"/>
                  </a:cubicBezTo>
                  <a:cubicBezTo>
                    <a:pt x="9191" y="0"/>
                    <a:pt x="9191" y="0"/>
                    <a:pt x="9191" y="0"/>
                  </a:cubicBezTo>
                  <a:cubicBezTo>
                    <a:pt x="8680" y="0"/>
                    <a:pt x="8170" y="1403"/>
                    <a:pt x="8170" y="2105"/>
                  </a:cubicBezTo>
                  <a:cubicBezTo>
                    <a:pt x="8170" y="11929"/>
                    <a:pt x="8170" y="11929"/>
                    <a:pt x="8170" y="11929"/>
                  </a:cubicBezTo>
                  <a:cubicBezTo>
                    <a:pt x="1021" y="11929"/>
                    <a:pt x="1021" y="11929"/>
                    <a:pt x="1021" y="11929"/>
                  </a:cubicBezTo>
                  <a:cubicBezTo>
                    <a:pt x="510" y="11929"/>
                    <a:pt x="0" y="12631"/>
                    <a:pt x="0" y="13333"/>
                  </a:cubicBezTo>
                  <a:cubicBezTo>
                    <a:pt x="0" y="118596"/>
                    <a:pt x="0" y="118596"/>
                    <a:pt x="0" y="118596"/>
                  </a:cubicBezTo>
                  <a:cubicBezTo>
                    <a:pt x="0" y="119298"/>
                    <a:pt x="510" y="120000"/>
                    <a:pt x="1021" y="120000"/>
                  </a:cubicBezTo>
                  <a:cubicBezTo>
                    <a:pt x="110297" y="120000"/>
                    <a:pt x="110297" y="120000"/>
                    <a:pt x="110297" y="120000"/>
                  </a:cubicBezTo>
                  <a:cubicBezTo>
                    <a:pt x="111319" y="120000"/>
                    <a:pt x="111829" y="119298"/>
                    <a:pt x="111829" y="118596"/>
                  </a:cubicBezTo>
                  <a:cubicBezTo>
                    <a:pt x="111829" y="108771"/>
                    <a:pt x="111829" y="108771"/>
                    <a:pt x="111829" y="108771"/>
                  </a:cubicBezTo>
                  <a:cubicBezTo>
                    <a:pt x="118978" y="108771"/>
                    <a:pt x="118978" y="108771"/>
                    <a:pt x="118978" y="108771"/>
                  </a:cubicBezTo>
                  <a:cubicBezTo>
                    <a:pt x="119489" y="108771"/>
                    <a:pt x="120000" y="108070"/>
                    <a:pt x="120000" y="107368"/>
                  </a:cubicBezTo>
                  <a:cubicBezTo>
                    <a:pt x="120000" y="2105"/>
                    <a:pt x="120000" y="2105"/>
                    <a:pt x="120000" y="2105"/>
                  </a:cubicBezTo>
                  <a:cubicBezTo>
                    <a:pt x="120000" y="1403"/>
                    <a:pt x="119489" y="0"/>
                    <a:pt x="1189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" name="Google Shape;101;p15"/>
            <p:cNvSpPr/>
            <p:nvPr/>
          </p:nvSpPr>
          <p:spPr>
            <a:xfrm>
              <a:off x="133350" y="2701925"/>
              <a:ext cx="374700" cy="22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4857" y="0"/>
                  </a:moveTo>
                  <a:cubicBezTo>
                    <a:pt x="3428" y="0"/>
                    <a:pt x="3428" y="0"/>
                    <a:pt x="3428" y="0"/>
                  </a:cubicBezTo>
                  <a:cubicBezTo>
                    <a:pt x="1714" y="0"/>
                    <a:pt x="0" y="30000"/>
                    <a:pt x="0" y="60000"/>
                  </a:cubicBezTo>
                  <a:cubicBezTo>
                    <a:pt x="0" y="90000"/>
                    <a:pt x="1714" y="120000"/>
                    <a:pt x="3428" y="120000"/>
                  </a:cubicBezTo>
                  <a:cubicBezTo>
                    <a:pt x="114857" y="120000"/>
                    <a:pt x="114857" y="120000"/>
                    <a:pt x="114857" y="120000"/>
                  </a:cubicBezTo>
                  <a:cubicBezTo>
                    <a:pt x="118285" y="120000"/>
                    <a:pt x="120000" y="90000"/>
                    <a:pt x="120000" y="60000"/>
                  </a:cubicBezTo>
                  <a:cubicBezTo>
                    <a:pt x="120000" y="30000"/>
                    <a:pt x="118285" y="0"/>
                    <a:pt x="1148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" name="Google Shape;102;p15"/>
            <p:cNvSpPr/>
            <p:nvPr/>
          </p:nvSpPr>
          <p:spPr>
            <a:xfrm>
              <a:off x="133350" y="2959100"/>
              <a:ext cx="3747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4857" y="0"/>
                  </a:moveTo>
                  <a:cubicBezTo>
                    <a:pt x="3428" y="0"/>
                    <a:pt x="3428" y="0"/>
                    <a:pt x="3428" y="0"/>
                  </a:cubicBezTo>
                  <a:cubicBezTo>
                    <a:pt x="1714" y="0"/>
                    <a:pt x="0" y="24000"/>
                    <a:pt x="0" y="48000"/>
                  </a:cubicBezTo>
                  <a:cubicBezTo>
                    <a:pt x="0" y="96000"/>
                    <a:pt x="1714" y="120000"/>
                    <a:pt x="3428" y="120000"/>
                  </a:cubicBezTo>
                  <a:cubicBezTo>
                    <a:pt x="114857" y="120000"/>
                    <a:pt x="114857" y="120000"/>
                    <a:pt x="114857" y="120000"/>
                  </a:cubicBezTo>
                  <a:cubicBezTo>
                    <a:pt x="118285" y="120000"/>
                    <a:pt x="120000" y="96000"/>
                    <a:pt x="120000" y="48000"/>
                  </a:cubicBezTo>
                  <a:cubicBezTo>
                    <a:pt x="120000" y="24000"/>
                    <a:pt x="118285" y="0"/>
                    <a:pt x="1148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Google Shape;103;p15"/>
            <p:cNvSpPr/>
            <p:nvPr/>
          </p:nvSpPr>
          <p:spPr>
            <a:xfrm>
              <a:off x="133350" y="2787650"/>
              <a:ext cx="3747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4857" y="0"/>
                  </a:moveTo>
                  <a:cubicBezTo>
                    <a:pt x="3428" y="0"/>
                    <a:pt x="3428" y="0"/>
                    <a:pt x="3428" y="0"/>
                  </a:cubicBezTo>
                  <a:cubicBezTo>
                    <a:pt x="1714" y="0"/>
                    <a:pt x="0" y="24000"/>
                    <a:pt x="0" y="48000"/>
                  </a:cubicBezTo>
                  <a:cubicBezTo>
                    <a:pt x="0" y="72000"/>
                    <a:pt x="1714" y="120000"/>
                    <a:pt x="3428" y="120000"/>
                  </a:cubicBezTo>
                  <a:cubicBezTo>
                    <a:pt x="114857" y="120000"/>
                    <a:pt x="114857" y="120000"/>
                    <a:pt x="114857" y="120000"/>
                  </a:cubicBezTo>
                  <a:cubicBezTo>
                    <a:pt x="118285" y="120000"/>
                    <a:pt x="120000" y="72000"/>
                    <a:pt x="120000" y="48000"/>
                  </a:cubicBezTo>
                  <a:cubicBezTo>
                    <a:pt x="120000" y="24000"/>
                    <a:pt x="118285" y="0"/>
                    <a:pt x="1148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Google Shape;104;p15"/>
            <p:cNvSpPr/>
            <p:nvPr/>
          </p:nvSpPr>
          <p:spPr>
            <a:xfrm>
              <a:off x="133350" y="2873375"/>
              <a:ext cx="3747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4857" y="0"/>
                  </a:moveTo>
                  <a:cubicBezTo>
                    <a:pt x="3428" y="0"/>
                    <a:pt x="3428" y="0"/>
                    <a:pt x="3428" y="0"/>
                  </a:cubicBezTo>
                  <a:cubicBezTo>
                    <a:pt x="1714" y="0"/>
                    <a:pt x="0" y="24000"/>
                    <a:pt x="0" y="48000"/>
                  </a:cubicBezTo>
                  <a:cubicBezTo>
                    <a:pt x="0" y="96000"/>
                    <a:pt x="1714" y="120000"/>
                    <a:pt x="3428" y="120000"/>
                  </a:cubicBezTo>
                  <a:cubicBezTo>
                    <a:pt x="114857" y="120000"/>
                    <a:pt x="114857" y="120000"/>
                    <a:pt x="114857" y="120000"/>
                  </a:cubicBezTo>
                  <a:cubicBezTo>
                    <a:pt x="118285" y="120000"/>
                    <a:pt x="120000" y="96000"/>
                    <a:pt x="120000" y="48000"/>
                  </a:cubicBezTo>
                  <a:cubicBezTo>
                    <a:pt x="120000" y="24000"/>
                    <a:pt x="118285" y="0"/>
                    <a:pt x="1148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Google Shape;105;p15"/>
            <p:cNvSpPr/>
            <p:nvPr/>
          </p:nvSpPr>
          <p:spPr>
            <a:xfrm>
              <a:off x="598488" y="2616200"/>
              <a:ext cx="444600" cy="376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7108" y="0"/>
                  </a:moveTo>
                  <a:cubicBezTo>
                    <a:pt x="92530" y="0"/>
                    <a:pt x="92530" y="0"/>
                    <a:pt x="92530" y="0"/>
                  </a:cubicBezTo>
                  <a:cubicBezTo>
                    <a:pt x="91084" y="0"/>
                    <a:pt x="89638" y="1714"/>
                    <a:pt x="89638" y="3428"/>
                  </a:cubicBezTo>
                  <a:cubicBezTo>
                    <a:pt x="89638" y="32571"/>
                    <a:pt x="89638" y="32571"/>
                    <a:pt x="89638" y="32571"/>
                  </a:cubicBezTo>
                  <a:cubicBezTo>
                    <a:pt x="89638" y="34285"/>
                    <a:pt x="91084" y="36000"/>
                    <a:pt x="92530" y="36000"/>
                  </a:cubicBezTo>
                  <a:cubicBezTo>
                    <a:pt x="99759" y="36000"/>
                    <a:pt x="99759" y="36000"/>
                    <a:pt x="99759" y="36000"/>
                  </a:cubicBezTo>
                  <a:cubicBezTo>
                    <a:pt x="99759" y="58285"/>
                    <a:pt x="99759" y="58285"/>
                    <a:pt x="99759" y="58285"/>
                  </a:cubicBezTo>
                  <a:cubicBezTo>
                    <a:pt x="65060" y="58285"/>
                    <a:pt x="65060" y="58285"/>
                    <a:pt x="65060" y="58285"/>
                  </a:cubicBezTo>
                  <a:cubicBezTo>
                    <a:pt x="65060" y="36000"/>
                    <a:pt x="65060" y="36000"/>
                    <a:pt x="65060" y="36000"/>
                  </a:cubicBezTo>
                  <a:cubicBezTo>
                    <a:pt x="72289" y="36000"/>
                    <a:pt x="72289" y="36000"/>
                    <a:pt x="72289" y="36000"/>
                  </a:cubicBezTo>
                  <a:cubicBezTo>
                    <a:pt x="73734" y="36000"/>
                    <a:pt x="75180" y="34285"/>
                    <a:pt x="75180" y="32571"/>
                  </a:cubicBezTo>
                  <a:cubicBezTo>
                    <a:pt x="75180" y="3428"/>
                    <a:pt x="75180" y="3428"/>
                    <a:pt x="75180" y="3428"/>
                  </a:cubicBezTo>
                  <a:cubicBezTo>
                    <a:pt x="75180" y="1714"/>
                    <a:pt x="73734" y="0"/>
                    <a:pt x="72289" y="0"/>
                  </a:cubicBezTo>
                  <a:cubicBezTo>
                    <a:pt x="47710" y="0"/>
                    <a:pt x="47710" y="0"/>
                    <a:pt x="47710" y="0"/>
                  </a:cubicBezTo>
                  <a:cubicBezTo>
                    <a:pt x="46265" y="0"/>
                    <a:pt x="44819" y="1714"/>
                    <a:pt x="44819" y="3428"/>
                  </a:cubicBezTo>
                  <a:cubicBezTo>
                    <a:pt x="44819" y="32571"/>
                    <a:pt x="44819" y="32571"/>
                    <a:pt x="44819" y="32571"/>
                  </a:cubicBezTo>
                  <a:cubicBezTo>
                    <a:pt x="44819" y="34285"/>
                    <a:pt x="46265" y="36000"/>
                    <a:pt x="47710" y="36000"/>
                  </a:cubicBezTo>
                  <a:cubicBezTo>
                    <a:pt x="59277" y="36000"/>
                    <a:pt x="59277" y="36000"/>
                    <a:pt x="59277" y="36000"/>
                  </a:cubicBezTo>
                  <a:cubicBezTo>
                    <a:pt x="59277" y="58285"/>
                    <a:pt x="59277" y="58285"/>
                    <a:pt x="59277" y="58285"/>
                  </a:cubicBezTo>
                  <a:cubicBezTo>
                    <a:pt x="20240" y="58285"/>
                    <a:pt x="20240" y="58285"/>
                    <a:pt x="20240" y="58285"/>
                  </a:cubicBezTo>
                  <a:cubicBezTo>
                    <a:pt x="20240" y="36000"/>
                    <a:pt x="20240" y="36000"/>
                    <a:pt x="20240" y="36000"/>
                  </a:cubicBezTo>
                  <a:cubicBezTo>
                    <a:pt x="27469" y="36000"/>
                    <a:pt x="27469" y="36000"/>
                    <a:pt x="27469" y="36000"/>
                  </a:cubicBezTo>
                  <a:cubicBezTo>
                    <a:pt x="28915" y="36000"/>
                    <a:pt x="30361" y="34285"/>
                    <a:pt x="30361" y="32571"/>
                  </a:cubicBezTo>
                  <a:cubicBezTo>
                    <a:pt x="30361" y="3428"/>
                    <a:pt x="30361" y="3428"/>
                    <a:pt x="30361" y="3428"/>
                  </a:cubicBezTo>
                  <a:cubicBezTo>
                    <a:pt x="30361" y="1714"/>
                    <a:pt x="28915" y="0"/>
                    <a:pt x="27469" y="0"/>
                  </a:cubicBezTo>
                  <a:cubicBezTo>
                    <a:pt x="2891" y="0"/>
                    <a:pt x="2891" y="0"/>
                    <a:pt x="2891" y="0"/>
                  </a:cubicBezTo>
                  <a:cubicBezTo>
                    <a:pt x="1445" y="0"/>
                    <a:pt x="0" y="1714"/>
                    <a:pt x="0" y="3428"/>
                  </a:cubicBezTo>
                  <a:cubicBezTo>
                    <a:pt x="0" y="32571"/>
                    <a:pt x="0" y="32571"/>
                    <a:pt x="0" y="32571"/>
                  </a:cubicBezTo>
                  <a:cubicBezTo>
                    <a:pt x="0" y="34285"/>
                    <a:pt x="1445" y="36000"/>
                    <a:pt x="2891" y="36000"/>
                  </a:cubicBezTo>
                  <a:cubicBezTo>
                    <a:pt x="14457" y="36000"/>
                    <a:pt x="14457" y="36000"/>
                    <a:pt x="14457" y="36000"/>
                  </a:cubicBezTo>
                  <a:cubicBezTo>
                    <a:pt x="14457" y="61714"/>
                    <a:pt x="14457" y="61714"/>
                    <a:pt x="14457" y="61714"/>
                  </a:cubicBezTo>
                  <a:cubicBezTo>
                    <a:pt x="14457" y="63428"/>
                    <a:pt x="15903" y="65142"/>
                    <a:pt x="17349" y="65142"/>
                  </a:cubicBezTo>
                  <a:cubicBezTo>
                    <a:pt x="59277" y="65142"/>
                    <a:pt x="59277" y="65142"/>
                    <a:pt x="59277" y="65142"/>
                  </a:cubicBezTo>
                  <a:cubicBezTo>
                    <a:pt x="59277" y="89142"/>
                    <a:pt x="59277" y="89142"/>
                    <a:pt x="59277" y="89142"/>
                  </a:cubicBezTo>
                  <a:cubicBezTo>
                    <a:pt x="23132" y="89142"/>
                    <a:pt x="23132" y="89142"/>
                    <a:pt x="23132" y="89142"/>
                  </a:cubicBezTo>
                  <a:cubicBezTo>
                    <a:pt x="21686" y="89142"/>
                    <a:pt x="20240" y="90857"/>
                    <a:pt x="20240" y="92571"/>
                  </a:cubicBezTo>
                  <a:cubicBezTo>
                    <a:pt x="20240" y="116571"/>
                    <a:pt x="20240" y="116571"/>
                    <a:pt x="20240" y="116571"/>
                  </a:cubicBezTo>
                  <a:cubicBezTo>
                    <a:pt x="20240" y="118285"/>
                    <a:pt x="21686" y="120000"/>
                    <a:pt x="23132" y="120000"/>
                  </a:cubicBezTo>
                  <a:cubicBezTo>
                    <a:pt x="96867" y="120000"/>
                    <a:pt x="96867" y="120000"/>
                    <a:pt x="96867" y="120000"/>
                  </a:cubicBezTo>
                  <a:cubicBezTo>
                    <a:pt x="98313" y="120000"/>
                    <a:pt x="99759" y="118285"/>
                    <a:pt x="99759" y="116571"/>
                  </a:cubicBezTo>
                  <a:cubicBezTo>
                    <a:pt x="99759" y="92571"/>
                    <a:pt x="99759" y="92571"/>
                    <a:pt x="99759" y="92571"/>
                  </a:cubicBezTo>
                  <a:cubicBezTo>
                    <a:pt x="99759" y="90857"/>
                    <a:pt x="98313" y="89142"/>
                    <a:pt x="96867" y="89142"/>
                  </a:cubicBezTo>
                  <a:cubicBezTo>
                    <a:pt x="65060" y="89142"/>
                    <a:pt x="65060" y="89142"/>
                    <a:pt x="65060" y="89142"/>
                  </a:cubicBezTo>
                  <a:cubicBezTo>
                    <a:pt x="65060" y="65142"/>
                    <a:pt x="65060" y="65142"/>
                    <a:pt x="65060" y="65142"/>
                  </a:cubicBezTo>
                  <a:cubicBezTo>
                    <a:pt x="102650" y="65142"/>
                    <a:pt x="102650" y="65142"/>
                    <a:pt x="102650" y="65142"/>
                  </a:cubicBezTo>
                  <a:cubicBezTo>
                    <a:pt x="104096" y="65142"/>
                    <a:pt x="105542" y="63428"/>
                    <a:pt x="105542" y="61714"/>
                  </a:cubicBezTo>
                  <a:cubicBezTo>
                    <a:pt x="105542" y="36000"/>
                    <a:pt x="105542" y="36000"/>
                    <a:pt x="105542" y="36000"/>
                  </a:cubicBezTo>
                  <a:cubicBezTo>
                    <a:pt x="117108" y="36000"/>
                    <a:pt x="117108" y="36000"/>
                    <a:pt x="117108" y="36000"/>
                  </a:cubicBezTo>
                  <a:cubicBezTo>
                    <a:pt x="118554" y="36000"/>
                    <a:pt x="119999" y="34285"/>
                    <a:pt x="119999" y="32571"/>
                  </a:cubicBezTo>
                  <a:cubicBezTo>
                    <a:pt x="119999" y="3428"/>
                    <a:pt x="119999" y="3428"/>
                    <a:pt x="119999" y="3428"/>
                  </a:cubicBezTo>
                  <a:cubicBezTo>
                    <a:pt x="119999" y="1714"/>
                    <a:pt x="118554" y="0"/>
                    <a:pt x="117108" y="0"/>
                  </a:cubicBezTo>
                  <a:close/>
                  <a:moveTo>
                    <a:pt x="50602" y="29142"/>
                  </a:moveTo>
                  <a:cubicBezTo>
                    <a:pt x="50602" y="6857"/>
                    <a:pt x="50602" y="6857"/>
                    <a:pt x="50602" y="6857"/>
                  </a:cubicBezTo>
                  <a:cubicBezTo>
                    <a:pt x="69397" y="6857"/>
                    <a:pt x="69397" y="6857"/>
                    <a:pt x="69397" y="6857"/>
                  </a:cubicBezTo>
                  <a:cubicBezTo>
                    <a:pt x="69397" y="29142"/>
                    <a:pt x="69397" y="29142"/>
                    <a:pt x="69397" y="29142"/>
                  </a:cubicBezTo>
                  <a:cubicBezTo>
                    <a:pt x="65060" y="29142"/>
                    <a:pt x="65060" y="29142"/>
                    <a:pt x="65060" y="29142"/>
                  </a:cubicBezTo>
                  <a:cubicBezTo>
                    <a:pt x="59277" y="29142"/>
                    <a:pt x="59277" y="29142"/>
                    <a:pt x="59277" y="29142"/>
                  </a:cubicBezTo>
                  <a:lnTo>
                    <a:pt x="50602" y="29142"/>
                  </a:lnTo>
                  <a:close/>
                  <a:moveTo>
                    <a:pt x="5783" y="29142"/>
                  </a:moveTo>
                  <a:cubicBezTo>
                    <a:pt x="5783" y="6857"/>
                    <a:pt x="5783" y="6857"/>
                    <a:pt x="5783" y="6857"/>
                  </a:cubicBezTo>
                  <a:cubicBezTo>
                    <a:pt x="24578" y="6857"/>
                    <a:pt x="24578" y="6857"/>
                    <a:pt x="24578" y="6857"/>
                  </a:cubicBezTo>
                  <a:cubicBezTo>
                    <a:pt x="24578" y="29142"/>
                    <a:pt x="24578" y="29142"/>
                    <a:pt x="24578" y="29142"/>
                  </a:cubicBezTo>
                  <a:cubicBezTo>
                    <a:pt x="20240" y="29142"/>
                    <a:pt x="20240" y="29142"/>
                    <a:pt x="20240" y="29142"/>
                  </a:cubicBezTo>
                  <a:cubicBezTo>
                    <a:pt x="14457" y="29142"/>
                    <a:pt x="14457" y="29142"/>
                    <a:pt x="14457" y="29142"/>
                  </a:cubicBezTo>
                  <a:lnTo>
                    <a:pt x="5783" y="29142"/>
                  </a:lnTo>
                  <a:close/>
                  <a:moveTo>
                    <a:pt x="93975" y="96000"/>
                  </a:moveTo>
                  <a:cubicBezTo>
                    <a:pt x="93975" y="113142"/>
                    <a:pt x="93975" y="113142"/>
                    <a:pt x="93975" y="113142"/>
                  </a:cubicBezTo>
                  <a:cubicBezTo>
                    <a:pt x="26024" y="113142"/>
                    <a:pt x="26024" y="113142"/>
                    <a:pt x="26024" y="113142"/>
                  </a:cubicBezTo>
                  <a:cubicBezTo>
                    <a:pt x="26024" y="96000"/>
                    <a:pt x="26024" y="96000"/>
                    <a:pt x="26024" y="96000"/>
                  </a:cubicBezTo>
                  <a:cubicBezTo>
                    <a:pt x="59277" y="96000"/>
                    <a:pt x="59277" y="96000"/>
                    <a:pt x="59277" y="96000"/>
                  </a:cubicBezTo>
                  <a:cubicBezTo>
                    <a:pt x="65060" y="96000"/>
                    <a:pt x="65060" y="96000"/>
                    <a:pt x="65060" y="96000"/>
                  </a:cubicBezTo>
                  <a:lnTo>
                    <a:pt x="93975" y="96000"/>
                  </a:lnTo>
                  <a:close/>
                  <a:moveTo>
                    <a:pt x="114216" y="29142"/>
                  </a:moveTo>
                  <a:cubicBezTo>
                    <a:pt x="105542" y="29142"/>
                    <a:pt x="105542" y="29142"/>
                    <a:pt x="105542" y="29142"/>
                  </a:cubicBezTo>
                  <a:cubicBezTo>
                    <a:pt x="99759" y="29142"/>
                    <a:pt x="99759" y="29142"/>
                    <a:pt x="99759" y="29142"/>
                  </a:cubicBezTo>
                  <a:cubicBezTo>
                    <a:pt x="95421" y="29142"/>
                    <a:pt x="95421" y="29142"/>
                    <a:pt x="95421" y="29142"/>
                  </a:cubicBezTo>
                  <a:cubicBezTo>
                    <a:pt x="95421" y="6857"/>
                    <a:pt x="95421" y="6857"/>
                    <a:pt x="95421" y="6857"/>
                  </a:cubicBezTo>
                  <a:cubicBezTo>
                    <a:pt x="114216" y="6857"/>
                    <a:pt x="114216" y="6857"/>
                    <a:pt x="114216" y="6857"/>
                  </a:cubicBezTo>
                  <a:lnTo>
                    <a:pt x="114216" y="2914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" name="Google Shape;106;p15"/>
            <p:cNvSpPr/>
            <p:nvPr/>
          </p:nvSpPr>
          <p:spPr>
            <a:xfrm>
              <a:off x="1476375" y="2262188"/>
              <a:ext cx="176100" cy="723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2727" y="68444"/>
                  </a:moveTo>
                  <a:cubicBezTo>
                    <a:pt x="109090" y="68444"/>
                    <a:pt x="105454" y="69333"/>
                    <a:pt x="105454" y="70222"/>
                  </a:cubicBezTo>
                  <a:cubicBezTo>
                    <a:pt x="105454" y="104888"/>
                    <a:pt x="105454" y="104888"/>
                    <a:pt x="105454" y="104888"/>
                  </a:cubicBezTo>
                  <a:cubicBezTo>
                    <a:pt x="105454" y="107555"/>
                    <a:pt x="98181" y="110222"/>
                    <a:pt x="87272" y="111111"/>
                  </a:cubicBezTo>
                  <a:cubicBezTo>
                    <a:pt x="87272" y="83555"/>
                    <a:pt x="87272" y="83555"/>
                    <a:pt x="87272" y="83555"/>
                  </a:cubicBezTo>
                  <a:cubicBezTo>
                    <a:pt x="87272" y="83555"/>
                    <a:pt x="87272" y="83555"/>
                    <a:pt x="87272" y="83555"/>
                  </a:cubicBezTo>
                  <a:cubicBezTo>
                    <a:pt x="87272" y="24000"/>
                    <a:pt x="87272" y="24000"/>
                    <a:pt x="87272" y="24000"/>
                  </a:cubicBezTo>
                  <a:cubicBezTo>
                    <a:pt x="87272" y="24000"/>
                    <a:pt x="87272" y="24000"/>
                    <a:pt x="87272" y="23111"/>
                  </a:cubicBezTo>
                  <a:cubicBezTo>
                    <a:pt x="87272" y="23111"/>
                    <a:pt x="87272" y="23111"/>
                    <a:pt x="87272" y="23111"/>
                  </a:cubicBezTo>
                  <a:cubicBezTo>
                    <a:pt x="87272" y="23111"/>
                    <a:pt x="87272" y="23111"/>
                    <a:pt x="87272" y="23111"/>
                  </a:cubicBezTo>
                  <a:cubicBezTo>
                    <a:pt x="87272" y="23111"/>
                    <a:pt x="87272" y="23111"/>
                    <a:pt x="87272" y="23111"/>
                  </a:cubicBezTo>
                  <a:cubicBezTo>
                    <a:pt x="50909" y="1777"/>
                    <a:pt x="50909" y="1777"/>
                    <a:pt x="50909" y="1777"/>
                  </a:cubicBezTo>
                  <a:cubicBezTo>
                    <a:pt x="50909" y="888"/>
                    <a:pt x="47272" y="0"/>
                    <a:pt x="43636" y="0"/>
                  </a:cubicBezTo>
                  <a:cubicBezTo>
                    <a:pt x="40000" y="0"/>
                    <a:pt x="36363" y="888"/>
                    <a:pt x="36363" y="1777"/>
                  </a:cubicBezTo>
                  <a:cubicBezTo>
                    <a:pt x="0" y="23111"/>
                    <a:pt x="0" y="23111"/>
                    <a:pt x="0" y="23111"/>
                  </a:cubicBezTo>
                  <a:cubicBezTo>
                    <a:pt x="0" y="23111"/>
                    <a:pt x="0" y="23111"/>
                    <a:pt x="0" y="23111"/>
                  </a:cubicBezTo>
                  <a:cubicBezTo>
                    <a:pt x="0" y="23111"/>
                    <a:pt x="0" y="23111"/>
                    <a:pt x="0" y="23111"/>
                  </a:cubicBezTo>
                  <a:cubicBezTo>
                    <a:pt x="0" y="23111"/>
                    <a:pt x="0" y="23111"/>
                    <a:pt x="0" y="23111"/>
                  </a:cubicBezTo>
                  <a:cubicBezTo>
                    <a:pt x="0" y="23111"/>
                    <a:pt x="0" y="23111"/>
                    <a:pt x="0" y="23111"/>
                  </a:cubicBezTo>
                  <a:cubicBezTo>
                    <a:pt x="0" y="23111"/>
                    <a:pt x="0" y="23111"/>
                    <a:pt x="0" y="23111"/>
                  </a:cubicBezTo>
                  <a:cubicBezTo>
                    <a:pt x="0" y="24000"/>
                    <a:pt x="0" y="24000"/>
                    <a:pt x="0" y="24000"/>
                  </a:cubicBezTo>
                  <a:cubicBezTo>
                    <a:pt x="0" y="83555"/>
                    <a:pt x="0" y="83555"/>
                    <a:pt x="0" y="83555"/>
                  </a:cubicBezTo>
                  <a:cubicBezTo>
                    <a:pt x="0" y="117333"/>
                    <a:pt x="0" y="117333"/>
                    <a:pt x="0" y="117333"/>
                  </a:cubicBezTo>
                  <a:cubicBezTo>
                    <a:pt x="0" y="118222"/>
                    <a:pt x="0" y="119111"/>
                    <a:pt x="3636" y="119111"/>
                  </a:cubicBezTo>
                  <a:cubicBezTo>
                    <a:pt x="3636" y="119111"/>
                    <a:pt x="7272" y="120000"/>
                    <a:pt x="7272" y="120000"/>
                  </a:cubicBezTo>
                  <a:cubicBezTo>
                    <a:pt x="76363" y="120000"/>
                    <a:pt x="76363" y="120000"/>
                    <a:pt x="76363" y="120000"/>
                  </a:cubicBezTo>
                  <a:cubicBezTo>
                    <a:pt x="83636" y="120000"/>
                    <a:pt x="87272" y="119111"/>
                    <a:pt x="87272" y="117333"/>
                  </a:cubicBezTo>
                  <a:cubicBezTo>
                    <a:pt x="87272" y="115555"/>
                    <a:pt x="87272" y="115555"/>
                    <a:pt x="87272" y="115555"/>
                  </a:cubicBezTo>
                  <a:cubicBezTo>
                    <a:pt x="105454" y="114666"/>
                    <a:pt x="120000" y="110222"/>
                    <a:pt x="120000" y="104888"/>
                  </a:cubicBezTo>
                  <a:cubicBezTo>
                    <a:pt x="120000" y="70222"/>
                    <a:pt x="120000" y="70222"/>
                    <a:pt x="120000" y="70222"/>
                  </a:cubicBezTo>
                  <a:cubicBezTo>
                    <a:pt x="120000" y="69333"/>
                    <a:pt x="116363" y="68444"/>
                    <a:pt x="112727" y="68444"/>
                  </a:cubicBezTo>
                  <a:close/>
                  <a:moveTo>
                    <a:pt x="69090" y="80888"/>
                  </a:moveTo>
                  <a:cubicBezTo>
                    <a:pt x="18181" y="80888"/>
                    <a:pt x="18181" y="80888"/>
                    <a:pt x="18181" y="80888"/>
                  </a:cubicBezTo>
                  <a:cubicBezTo>
                    <a:pt x="18181" y="25777"/>
                    <a:pt x="18181" y="25777"/>
                    <a:pt x="18181" y="25777"/>
                  </a:cubicBezTo>
                  <a:cubicBezTo>
                    <a:pt x="69090" y="25777"/>
                    <a:pt x="69090" y="25777"/>
                    <a:pt x="69090" y="25777"/>
                  </a:cubicBezTo>
                  <a:lnTo>
                    <a:pt x="69090" y="80888"/>
                  </a:lnTo>
                  <a:close/>
                  <a:moveTo>
                    <a:pt x="43636" y="8000"/>
                  </a:moveTo>
                  <a:cubicBezTo>
                    <a:pt x="65454" y="21333"/>
                    <a:pt x="65454" y="21333"/>
                    <a:pt x="65454" y="21333"/>
                  </a:cubicBezTo>
                  <a:cubicBezTo>
                    <a:pt x="21818" y="21333"/>
                    <a:pt x="21818" y="21333"/>
                    <a:pt x="21818" y="21333"/>
                  </a:cubicBezTo>
                  <a:lnTo>
                    <a:pt x="43636" y="8000"/>
                  </a:lnTo>
                  <a:close/>
                  <a:moveTo>
                    <a:pt x="18181" y="115555"/>
                  </a:moveTo>
                  <a:cubicBezTo>
                    <a:pt x="18181" y="85333"/>
                    <a:pt x="18181" y="85333"/>
                    <a:pt x="18181" y="85333"/>
                  </a:cubicBezTo>
                  <a:cubicBezTo>
                    <a:pt x="69090" y="85333"/>
                    <a:pt x="69090" y="85333"/>
                    <a:pt x="69090" y="85333"/>
                  </a:cubicBezTo>
                  <a:cubicBezTo>
                    <a:pt x="69090" y="115555"/>
                    <a:pt x="69090" y="115555"/>
                    <a:pt x="69090" y="115555"/>
                  </a:cubicBezTo>
                  <a:lnTo>
                    <a:pt x="18181" y="11555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" name="Google Shape;107;p15"/>
            <p:cNvSpPr/>
            <p:nvPr/>
          </p:nvSpPr>
          <p:spPr>
            <a:xfrm>
              <a:off x="207963" y="855663"/>
              <a:ext cx="711300" cy="1701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7293" y="84037"/>
                  </a:moveTo>
                  <a:cubicBezTo>
                    <a:pt x="116390" y="83280"/>
                    <a:pt x="101954" y="70788"/>
                    <a:pt x="91127" y="63217"/>
                  </a:cubicBezTo>
                  <a:cubicBezTo>
                    <a:pt x="87518" y="61324"/>
                    <a:pt x="83909" y="59810"/>
                    <a:pt x="79398" y="58675"/>
                  </a:cubicBezTo>
                  <a:cubicBezTo>
                    <a:pt x="79398" y="38611"/>
                    <a:pt x="79398" y="38611"/>
                    <a:pt x="79398" y="38611"/>
                  </a:cubicBezTo>
                  <a:cubicBezTo>
                    <a:pt x="88421" y="38611"/>
                    <a:pt x="88421" y="38611"/>
                    <a:pt x="88421" y="38611"/>
                  </a:cubicBezTo>
                  <a:cubicBezTo>
                    <a:pt x="90225" y="38611"/>
                    <a:pt x="91127" y="38233"/>
                    <a:pt x="91127" y="37476"/>
                  </a:cubicBezTo>
                  <a:cubicBezTo>
                    <a:pt x="91127" y="0"/>
                    <a:pt x="91127" y="0"/>
                    <a:pt x="91127" y="0"/>
                  </a:cubicBezTo>
                  <a:cubicBezTo>
                    <a:pt x="86616" y="0"/>
                    <a:pt x="86616" y="0"/>
                    <a:pt x="86616" y="0"/>
                  </a:cubicBezTo>
                  <a:cubicBezTo>
                    <a:pt x="86616" y="36719"/>
                    <a:pt x="86616" y="36719"/>
                    <a:pt x="86616" y="36719"/>
                  </a:cubicBezTo>
                  <a:cubicBezTo>
                    <a:pt x="9022" y="36719"/>
                    <a:pt x="9022" y="36719"/>
                    <a:pt x="9022" y="36719"/>
                  </a:cubicBezTo>
                  <a:cubicBezTo>
                    <a:pt x="9022" y="0"/>
                    <a:pt x="9022" y="0"/>
                    <a:pt x="9022" y="0"/>
                  </a:cubicBezTo>
                  <a:cubicBezTo>
                    <a:pt x="5413" y="0"/>
                    <a:pt x="5413" y="0"/>
                    <a:pt x="5413" y="0"/>
                  </a:cubicBezTo>
                  <a:cubicBezTo>
                    <a:pt x="5413" y="37476"/>
                    <a:pt x="5413" y="37476"/>
                    <a:pt x="5413" y="37476"/>
                  </a:cubicBezTo>
                  <a:cubicBezTo>
                    <a:pt x="5413" y="38233"/>
                    <a:pt x="6315" y="38611"/>
                    <a:pt x="7218" y="38611"/>
                  </a:cubicBezTo>
                  <a:cubicBezTo>
                    <a:pt x="17142" y="38611"/>
                    <a:pt x="17142" y="38611"/>
                    <a:pt x="17142" y="38611"/>
                  </a:cubicBezTo>
                  <a:cubicBezTo>
                    <a:pt x="17142" y="58675"/>
                    <a:pt x="17142" y="58675"/>
                    <a:pt x="17142" y="58675"/>
                  </a:cubicBezTo>
                  <a:cubicBezTo>
                    <a:pt x="6315" y="61703"/>
                    <a:pt x="0" y="66624"/>
                    <a:pt x="0" y="71545"/>
                  </a:cubicBezTo>
                  <a:cubicBezTo>
                    <a:pt x="0" y="100315"/>
                    <a:pt x="0" y="100315"/>
                    <a:pt x="0" y="100315"/>
                  </a:cubicBezTo>
                  <a:cubicBezTo>
                    <a:pt x="0" y="103343"/>
                    <a:pt x="6315" y="105615"/>
                    <a:pt x="12631" y="105615"/>
                  </a:cubicBezTo>
                  <a:cubicBezTo>
                    <a:pt x="16240" y="105615"/>
                    <a:pt x="18947" y="105236"/>
                    <a:pt x="20751" y="104479"/>
                  </a:cubicBezTo>
                  <a:cubicBezTo>
                    <a:pt x="20751" y="109022"/>
                    <a:pt x="20751" y="109022"/>
                    <a:pt x="20751" y="109022"/>
                  </a:cubicBezTo>
                  <a:cubicBezTo>
                    <a:pt x="20751" y="112050"/>
                    <a:pt x="27067" y="114321"/>
                    <a:pt x="33383" y="114321"/>
                  </a:cubicBezTo>
                  <a:cubicBezTo>
                    <a:pt x="36992" y="114321"/>
                    <a:pt x="39699" y="113943"/>
                    <a:pt x="41503" y="113186"/>
                  </a:cubicBezTo>
                  <a:cubicBezTo>
                    <a:pt x="41503" y="115078"/>
                    <a:pt x="41503" y="115078"/>
                    <a:pt x="41503" y="115078"/>
                  </a:cubicBezTo>
                  <a:cubicBezTo>
                    <a:pt x="41503" y="117728"/>
                    <a:pt x="46917" y="120000"/>
                    <a:pt x="54135" y="120000"/>
                  </a:cubicBezTo>
                  <a:cubicBezTo>
                    <a:pt x="61353" y="120000"/>
                    <a:pt x="66766" y="117728"/>
                    <a:pt x="66766" y="115078"/>
                  </a:cubicBezTo>
                  <a:cubicBezTo>
                    <a:pt x="66766" y="113186"/>
                    <a:pt x="66766" y="113186"/>
                    <a:pt x="66766" y="113186"/>
                  </a:cubicBezTo>
                  <a:cubicBezTo>
                    <a:pt x="68571" y="113943"/>
                    <a:pt x="72180" y="114321"/>
                    <a:pt x="74887" y="114321"/>
                  </a:cubicBezTo>
                  <a:cubicBezTo>
                    <a:pt x="82105" y="114321"/>
                    <a:pt x="87518" y="112050"/>
                    <a:pt x="87518" y="109022"/>
                  </a:cubicBezTo>
                  <a:cubicBezTo>
                    <a:pt x="87518" y="82902"/>
                    <a:pt x="87518" y="82902"/>
                    <a:pt x="87518" y="82902"/>
                  </a:cubicBezTo>
                  <a:cubicBezTo>
                    <a:pt x="101954" y="89716"/>
                    <a:pt x="101954" y="89716"/>
                    <a:pt x="101954" y="89716"/>
                  </a:cubicBezTo>
                  <a:cubicBezTo>
                    <a:pt x="101954" y="89716"/>
                    <a:pt x="101954" y="90094"/>
                    <a:pt x="101954" y="90094"/>
                  </a:cubicBezTo>
                  <a:cubicBezTo>
                    <a:pt x="106466" y="91230"/>
                    <a:pt x="112781" y="91230"/>
                    <a:pt x="116390" y="89716"/>
                  </a:cubicBezTo>
                  <a:cubicBezTo>
                    <a:pt x="120000" y="88201"/>
                    <a:pt x="120000" y="85930"/>
                    <a:pt x="117293" y="84037"/>
                  </a:cubicBezTo>
                  <a:close/>
                  <a:moveTo>
                    <a:pt x="20751" y="38990"/>
                  </a:moveTo>
                  <a:cubicBezTo>
                    <a:pt x="74887" y="38990"/>
                    <a:pt x="74887" y="38990"/>
                    <a:pt x="74887" y="38990"/>
                  </a:cubicBezTo>
                  <a:cubicBezTo>
                    <a:pt x="74887" y="45425"/>
                    <a:pt x="74887" y="45425"/>
                    <a:pt x="74887" y="45425"/>
                  </a:cubicBezTo>
                  <a:cubicBezTo>
                    <a:pt x="61353" y="45425"/>
                    <a:pt x="61353" y="45425"/>
                    <a:pt x="61353" y="45425"/>
                  </a:cubicBezTo>
                  <a:cubicBezTo>
                    <a:pt x="61353" y="43911"/>
                    <a:pt x="61353" y="43911"/>
                    <a:pt x="61353" y="43911"/>
                  </a:cubicBezTo>
                  <a:cubicBezTo>
                    <a:pt x="61353" y="43533"/>
                    <a:pt x="60451" y="42776"/>
                    <a:pt x="59548" y="42776"/>
                  </a:cubicBezTo>
                  <a:cubicBezTo>
                    <a:pt x="36992" y="42776"/>
                    <a:pt x="36992" y="42776"/>
                    <a:pt x="36992" y="42776"/>
                  </a:cubicBezTo>
                  <a:cubicBezTo>
                    <a:pt x="35187" y="42776"/>
                    <a:pt x="34285" y="43533"/>
                    <a:pt x="34285" y="43911"/>
                  </a:cubicBezTo>
                  <a:cubicBezTo>
                    <a:pt x="34285" y="45425"/>
                    <a:pt x="34285" y="45425"/>
                    <a:pt x="34285" y="45425"/>
                  </a:cubicBezTo>
                  <a:cubicBezTo>
                    <a:pt x="20751" y="45425"/>
                    <a:pt x="20751" y="45425"/>
                    <a:pt x="20751" y="45425"/>
                  </a:cubicBezTo>
                  <a:lnTo>
                    <a:pt x="20751" y="38990"/>
                  </a:lnTo>
                  <a:close/>
                  <a:moveTo>
                    <a:pt x="74887" y="47318"/>
                  </a:moveTo>
                  <a:cubicBezTo>
                    <a:pt x="74887" y="49968"/>
                    <a:pt x="74887" y="49968"/>
                    <a:pt x="74887" y="49968"/>
                  </a:cubicBezTo>
                  <a:cubicBezTo>
                    <a:pt x="61353" y="49968"/>
                    <a:pt x="61353" y="49968"/>
                    <a:pt x="61353" y="49968"/>
                  </a:cubicBezTo>
                  <a:cubicBezTo>
                    <a:pt x="61353" y="47318"/>
                    <a:pt x="61353" y="47318"/>
                    <a:pt x="61353" y="47318"/>
                  </a:cubicBezTo>
                  <a:lnTo>
                    <a:pt x="74887" y="47318"/>
                  </a:lnTo>
                  <a:close/>
                  <a:moveTo>
                    <a:pt x="56842" y="45047"/>
                  </a:moveTo>
                  <a:cubicBezTo>
                    <a:pt x="56842" y="52618"/>
                    <a:pt x="56842" y="52618"/>
                    <a:pt x="56842" y="52618"/>
                  </a:cubicBezTo>
                  <a:cubicBezTo>
                    <a:pt x="39699" y="52618"/>
                    <a:pt x="39699" y="52618"/>
                    <a:pt x="39699" y="52618"/>
                  </a:cubicBezTo>
                  <a:cubicBezTo>
                    <a:pt x="39699" y="45047"/>
                    <a:pt x="39699" y="45047"/>
                    <a:pt x="39699" y="45047"/>
                  </a:cubicBezTo>
                  <a:lnTo>
                    <a:pt x="56842" y="45047"/>
                  </a:lnTo>
                  <a:close/>
                  <a:moveTo>
                    <a:pt x="20751" y="47318"/>
                  </a:moveTo>
                  <a:cubicBezTo>
                    <a:pt x="34285" y="47318"/>
                    <a:pt x="34285" y="47318"/>
                    <a:pt x="34285" y="47318"/>
                  </a:cubicBezTo>
                  <a:cubicBezTo>
                    <a:pt x="34285" y="49968"/>
                    <a:pt x="34285" y="49968"/>
                    <a:pt x="34285" y="49968"/>
                  </a:cubicBezTo>
                  <a:cubicBezTo>
                    <a:pt x="20751" y="49968"/>
                    <a:pt x="20751" y="49968"/>
                    <a:pt x="20751" y="49968"/>
                  </a:cubicBezTo>
                  <a:lnTo>
                    <a:pt x="20751" y="47318"/>
                  </a:lnTo>
                  <a:close/>
                  <a:moveTo>
                    <a:pt x="112781" y="88580"/>
                  </a:moveTo>
                  <a:cubicBezTo>
                    <a:pt x="110977" y="89337"/>
                    <a:pt x="107368" y="89337"/>
                    <a:pt x="104661" y="88580"/>
                  </a:cubicBezTo>
                  <a:cubicBezTo>
                    <a:pt x="86616" y="79873"/>
                    <a:pt x="86616" y="79873"/>
                    <a:pt x="86616" y="79873"/>
                  </a:cubicBezTo>
                  <a:cubicBezTo>
                    <a:pt x="86616" y="79495"/>
                    <a:pt x="85714" y="79116"/>
                    <a:pt x="84812" y="79495"/>
                  </a:cubicBezTo>
                  <a:cubicBezTo>
                    <a:pt x="83909" y="79495"/>
                    <a:pt x="83007" y="79873"/>
                    <a:pt x="83007" y="80252"/>
                  </a:cubicBezTo>
                  <a:cubicBezTo>
                    <a:pt x="83007" y="109022"/>
                    <a:pt x="83007" y="109022"/>
                    <a:pt x="83007" y="109022"/>
                  </a:cubicBezTo>
                  <a:cubicBezTo>
                    <a:pt x="83007" y="110914"/>
                    <a:pt x="80300" y="112429"/>
                    <a:pt x="75789" y="112429"/>
                  </a:cubicBezTo>
                  <a:cubicBezTo>
                    <a:pt x="71278" y="112807"/>
                    <a:pt x="66766" y="111293"/>
                    <a:pt x="66766" y="109022"/>
                  </a:cubicBezTo>
                  <a:cubicBezTo>
                    <a:pt x="66766" y="93501"/>
                    <a:pt x="66766" y="93501"/>
                    <a:pt x="66766" y="93501"/>
                  </a:cubicBezTo>
                  <a:cubicBezTo>
                    <a:pt x="66766" y="92744"/>
                    <a:pt x="65864" y="92365"/>
                    <a:pt x="64060" y="92365"/>
                  </a:cubicBezTo>
                  <a:cubicBezTo>
                    <a:pt x="64060" y="92365"/>
                    <a:pt x="64060" y="92365"/>
                    <a:pt x="64060" y="92365"/>
                  </a:cubicBezTo>
                  <a:cubicBezTo>
                    <a:pt x="63157" y="92365"/>
                    <a:pt x="62255" y="92744"/>
                    <a:pt x="62255" y="93501"/>
                  </a:cubicBezTo>
                  <a:cubicBezTo>
                    <a:pt x="62255" y="109022"/>
                    <a:pt x="62255" y="109022"/>
                    <a:pt x="62255" y="109022"/>
                  </a:cubicBezTo>
                  <a:cubicBezTo>
                    <a:pt x="62255" y="114700"/>
                    <a:pt x="62255" y="114700"/>
                    <a:pt x="62255" y="114700"/>
                  </a:cubicBezTo>
                  <a:cubicBezTo>
                    <a:pt x="62255" y="116593"/>
                    <a:pt x="59548" y="118107"/>
                    <a:pt x="55037" y="118485"/>
                  </a:cubicBezTo>
                  <a:cubicBezTo>
                    <a:pt x="50526" y="118485"/>
                    <a:pt x="46015" y="116971"/>
                    <a:pt x="46015" y="115078"/>
                  </a:cubicBezTo>
                  <a:cubicBezTo>
                    <a:pt x="46015" y="109022"/>
                    <a:pt x="46015" y="109022"/>
                    <a:pt x="46015" y="109022"/>
                  </a:cubicBezTo>
                  <a:cubicBezTo>
                    <a:pt x="46015" y="93501"/>
                    <a:pt x="46015" y="93501"/>
                    <a:pt x="46015" y="93501"/>
                  </a:cubicBezTo>
                  <a:cubicBezTo>
                    <a:pt x="46015" y="92744"/>
                    <a:pt x="45112" y="92365"/>
                    <a:pt x="44210" y="92365"/>
                  </a:cubicBezTo>
                  <a:cubicBezTo>
                    <a:pt x="44210" y="92365"/>
                    <a:pt x="44210" y="92365"/>
                    <a:pt x="44210" y="92365"/>
                  </a:cubicBezTo>
                  <a:cubicBezTo>
                    <a:pt x="42406" y="92365"/>
                    <a:pt x="41503" y="92744"/>
                    <a:pt x="41503" y="93501"/>
                  </a:cubicBezTo>
                  <a:cubicBezTo>
                    <a:pt x="41503" y="109022"/>
                    <a:pt x="41503" y="109022"/>
                    <a:pt x="41503" y="109022"/>
                  </a:cubicBezTo>
                  <a:cubicBezTo>
                    <a:pt x="41503" y="110914"/>
                    <a:pt x="38796" y="112429"/>
                    <a:pt x="34285" y="112429"/>
                  </a:cubicBezTo>
                  <a:cubicBezTo>
                    <a:pt x="29774" y="112807"/>
                    <a:pt x="25263" y="111293"/>
                    <a:pt x="25263" y="109022"/>
                  </a:cubicBezTo>
                  <a:cubicBezTo>
                    <a:pt x="25263" y="100315"/>
                    <a:pt x="25263" y="100315"/>
                    <a:pt x="25263" y="100315"/>
                  </a:cubicBezTo>
                  <a:cubicBezTo>
                    <a:pt x="25263" y="88958"/>
                    <a:pt x="25263" y="88958"/>
                    <a:pt x="25263" y="88958"/>
                  </a:cubicBezTo>
                  <a:cubicBezTo>
                    <a:pt x="25263" y="88580"/>
                    <a:pt x="24360" y="88201"/>
                    <a:pt x="23458" y="88201"/>
                  </a:cubicBezTo>
                  <a:cubicBezTo>
                    <a:pt x="23458" y="88201"/>
                    <a:pt x="23458" y="88201"/>
                    <a:pt x="23458" y="88201"/>
                  </a:cubicBezTo>
                  <a:cubicBezTo>
                    <a:pt x="21654" y="88201"/>
                    <a:pt x="20751" y="88580"/>
                    <a:pt x="20751" y="88958"/>
                  </a:cubicBezTo>
                  <a:cubicBezTo>
                    <a:pt x="20751" y="100315"/>
                    <a:pt x="20751" y="100315"/>
                    <a:pt x="20751" y="100315"/>
                  </a:cubicBezTo>
                  <a:cubicBezTo>
                    <a:pt x="20751" y="102208"/>
                    <a:pt x="18045" y="103722"/>
                    <a:pt x="13533" y="103722"/>
                  </a:cubicBezTo>
                  <a:cubicBezTo>
                    <a:pt x="9022" y="104100"/>
                    <a:pt x="4511" y="102586"/>
                    <a:pt x="4511" y="100315"/>
                  </a:cubicBezTo>
                  <a:cubicBezTo>
                    <a:pt x="4511" y="71545"/>
                    <a:pt x="4511" y="71545"/>
                    <a:pt x="4511" y="71545"/>
                  </a:cubicBezTo>
                  <a:cubicBezTo>
                    <a:pt x="4511" y="67003"/>
                    <a:pt x="10827" y="62460"/>
                    <a:pt x="19849" y="60189"/>
                  </a:cubicBezTo>
                  <a:cubicBezTo>
                    <a:pt x="20751" y="59810"/>
                    <a:pt x="20751" y="59810"/>
                    <a:pt x="20751" y="59432"/>
                  </a:cubicBezTo>
                  <a:cubicBezTo>
                    <a:pt x="20751" y="52239"/>
                    <a:pt x="20751" y="52239"/>
                    <a:pt x="20751" y="52239"/>
                  </a:cubicBezTo>
                  <a:cubicBezTo>
                    <a:pt x="34285" y="52239"/>
                    <a:pt x="34285" y="52239"/>
                    <a:pt x="34285" y="52239"/>
                  </a:cubicBezTo>
                  <a:cubicBezTo>
                    <a:pt x="34285" y="53375"/>
                    <a:pt x="34285" y="53375"/>
                    <a:pt x="34285" y="53375"/>
                  </a:cubicBezTo>
                  <a:cubicBezTo>
                    <a:pt x="34285" y="54132"/>
                    <a:pt x="35187" y="54511"/>
                    <a:pt x="36992" y="54511"/>
                  </a:cubicBezTo>
                  <a:cubicBezTo>
                    <a:pt x="59548" y="54511"/>
                    <a:pt x="59548" y="54511"/>
                    <a:pt x="59548" y="54511"/>
                  </a:cubicBezTo>
                  <a:cubicBezTo>
                    <a:pt x="60451" y="54511"/>
                    <a:pt x="61353" y="54132"/>
                    <a:pt x="61353" y="53375"/>
                  </a:cubicBezTo>
                  <a:cubicBezTo>
                    <a:pt x="61353" y="52239"/>
                    <a:pt x="61353" y="52239"/>
                    <a:pt x="61353" y="52239"/>
                  </a:cubicBezTo>
                  <a:cubicBezTo>
                    <a:pt x="74887" y="52239"/>
                    <a:pt x="74887" y="52239"/>
                    <a:pt x="74887" y="52239"/>
                  </a:cubicBezTo>
                  <a:cubicBezTo>
                    <a:pt x="74887" y="59053"/>
                    <a:pt x="74887" y="59053"/>
                    <a:pt x="74887" y="59053"/>
                  </a:cubicBezTo>
                  <a:cubicBezTo>
                    <a:pt x="74887" y="59432"/>
                    <a:pt x="74887" y="59810"/>
                    <a:pt x="75789" y="59810"/>
                  </a:cubicBezTo>
                  <a:cubicBezTo>
                    <a:pt x="80300" y="60946"/>
                    <a:pt x="84812" y="62460"/>
                    <a:pt x="87518" y="64353"/>
                  </a:cubicBezTo>
                  <a:cubicBezTo>
                    <a:pt x="99248" y="71924"/>
                    <a:pt x="113684" y="84794"/>
                    <a:pt x="113684" y="85173"/>
                  </a:cubicBezTo>
                  <a:cubicBezTo>
                    <a:pt x="113684" y="85173"/>
                    <a:pt x="113684" y="85173"/>
                    <a:pt x="113684" y="85173"/>
                  </a:cubicBezTo>
                  <a:cubicBezTo>
                    <a:pt x="115488" y="86309"/>
                    <a:pt x="115488" y="87444"/>
                    <a:pt x="112781" y="8858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8" name="Google Shape;108;p15"/>
          <p:cNvGrpSpPr/>
          <p:nvPr/>
        </p:nvGrpSpPr>
        <p:grpSpPr>
          <a:xfrm>
            <a:off x="7106138" y="2674863"/>
            <a:ext cx="1551087" cy="2468625"/>
            <a:chOff x="715963" y="3538538"/>
            <a:chExt cx="1551087" cy="2468625"/>
          </a:xfrm>
        </p:grpSpPr>
        <p:sp>
          <p:nvSpPr>
            <p:cNvPr id="109" name="Google Shape;109;p15"/>
            <p:cNvSpPr/>
            <p:nvPr/>
          </p:nvSpPr>
          <p:spPr>
            <a:xfrm>
              <a:off x="785813" y="4429125"/>
              <a:ext cx="15900" cy="33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0000" y="0"/>
                  </a:moveTo>
                  <a:cubicBezTo>
                    <a:pt x="40000" y="0"/>
                    <a:pt x="0" y="20000"/>
                    <a:pt x="0" y="20000"/>
                  </a:cubicBezTo>
                  <a:cubicBezTo>
                    <a:pt x="0" y="100000"/>
                    <a:pt x="0" y="100000"/>
                    <a:pt x="0" y="100000"/>
                  </a:cubicBezTo>
                  <a:cubicBezTo>
                    <a:pt x="0" y="100000"/>
                    <a:pt x="40000" y="120000"/>
                    <a:pt x="40000" y="120000"/>
                  </a:cubicBezTo>
                  <a:cubicBezTo>
                    <a:pt x="80000" y="120000"/>
                    <a:pt x="120000" y="100000"/>
                    <a:pt x="120000" y="100000"/>
                  </a:cubicBezTo>
                  <a:cubicBezTo>
                    <a:pt x="120000" y="20000"/>
                    <a:pt x="120000" y="20000"/>
                    <a:pt x="120000" y="20000"/>
                  </a:cubicBezTo>
                  <a:cubicBezTo>
                    <a:pt x="120000" y="20000"/>
                    <a:pt x="80000" y="0"/>
                    <a:pt x="4000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" name="Google Shape;110;p15"/>
            <p:cNvSpPr/>
            <p:nvPr/>
          </p:nvSpPr>
          <p:spPr>
            <a:xfrm>
              <a:off x="817563" y="4429125"/>
              <a:ext cx="15900" cy="33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0000" y="0"/>
                  </a:moveTo>
                  <a:cubicBezTo>
                    <a:pt x="40000" y="0"/>
                    <a:pt x="0" y="20000"/>
                    <a:pt x="0" y="20000"/>
                  </a:cubicBezTo>
                  <a:cubicBezTo>
                    <a:pt x="0" y="100000"/>
                    <a:pt x="0" y="100000"/>
                    <a:pt x="0" y="100000"/>
                  </a:cubicBezTo>
                  <a:cubicBezTo>
                    <a:pt x="0" y="100000"/>
                    <a:pt x="40000" y="120000"/>
                    <a:pt x="80000" y="120000"/>
                  </a:cubicBezTo>
                  <a:cubicBezTo>
                    <a:pt x="120000" y="120000"/>
                    <a:pt x="120000" y="100000"/>
                    <a:pt x="120000" y="100000"/>
                  </a:cubicBezTo>
                  <a:cubicBezTo>
                    <a:pt x="120000" y="20000"/>
                    <a:pt x="120000" y="20000"/>
                    <a:pt x="120000" y="20000"/>
                  </a:cubicBezTo>
                  <a:cubicBezTo>
                    <a:pt x="120000" y="20000"/>
                    <a:pt x="120000" y="0"/>
                    <a:pt x="8000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" name="Google Shape;111;p15"/>
            <p:cNvSpPr/>
            <p:nvPr/>
          </p:nvSpPr>
          <p:spPr>
            <a:xfrm>
              <a:off x="715963" y="4392613"/>
              <a:ext cx="187200" cy="401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3142" y="24000"/>
                  </a:moveTo>
                  <a:cubicBezTo>
                    <a:pt x="99428" y="24000"/>
                    <a:pt x="99428" y="24000"/>
                    <a:pt x="99428" y="24000"/>
                  </a:cubicBezTo>
                  <a:cubicBezTo>
                    <a:pt x="99428" y="3200"/>
                    <a:pt x="99428" y="3200"/>
                    <a:pt x="99428" y="3200"/>
                  </a:cubicBezTo>
                  <a:cubicBezTo>
                    <a:pt x="99428" y="1600"/>
                    <a:pt x="96000" y="0"/>
                    <a:pt x="92571" y="0"/>
                  </a:cubicBezTo>
                  <a:cubicBezTo>
                    <a:pt x="27428" y="0"/>
                    <a:pt x="27428" y="0"/>
                    <a:pt x="27428" y="0"/>
                  </a:cubicBezTo>
                  <a:cubicBezTo>
                    <a:pt x="24000" y="0"/>
                    <a:pt x="20571" y="1600"/>
                    <a:pt x="20571" y="3200"/>
                  </a:cubicBezTo>
                  <a:cubicBezTo>
                    <a:pt x="20571" y="24000"/>
                    <a:pt x="20571" y="24000"/>
                    <a:pt x="20571" y="24000"/>
                  </a:cubicBezTo>
                  <a:cubicBezTo>
                    <a:pt x="6857" y="24000"/>
                    <a:pt x="6857" y="24000"/>
                    <a:pt x="6857" y="24000"/>
                  </a:cubicBezTo>
                  <a:cubicBezTo>
                    <a:pt x="3428" y="24000"/>
                    <a:pt x="0" y="25600"/>
                    <a:pt x="0" y="28800"/>
                  </a:cubicBezTo>
                  <a:cubicBezTo>
                    <a:pt x="0" y="97600"/>
                    <a:pt x="0" y="97600"/>
                    <a:pt x="0" y="97600"/>
                  </a:cubicBezTo>
                  <a:cubicBezTo>
                    <a:pt x="0" y="110400"/>
                    <a:pt x="20571" y="120000"/>
                    <a:pt x="48000" y="120000"/>
                  </a:cubicBezTo>
                  <a:cubicBezTo>
                    <a:pt x="72000" y="120000"/>
                    <a:pt x="72000" y="120000"/>
                    <a:pt x="72000" y="120000"/>
                  </a:cubicBezTo>
                  <a:cubicBezTo>
                    <a:pt x="99428" y="120000"/>
                    <a:pt x="120000" y="110400"/>
                    <a:pt x="120000" y="97600"/>
                  </a:cubicBezTo>
                  <a:cubicBezTo>
                    <a:pt x="120000" y="28800"/>
                    <a:pt x="120000" y="28800"/>
                    <a:pt x="120000" y="28800"/>
                  </a:cubicBezTo>
                  <a:cubicBezTo>
                    <a:pt x="120000" y="25600"/>
                    <a:pt x="116571" y="24000"/>
                    <a:pt x="113142" y="24000"/>
                  </a:cubicBezTo>
                  <a:close/>
                  <a:moveTo>
                    <a:pt x="37714" y="8000"/>
                  </a:moveTo>
                  <a:cubicBezTo>
                    <a:pt x="82285" y="8000"/>
                    <a:pt x="82285" y="8000"/>
                    <a:pt x="82285" y="8000"/>
                  </a:cubicBezTo>
                  <a:cubicBezTo>
                    <a:pt x="82285" y="24000"/>
                    <a:pt x="82285" y="24000"/>
                    <a:pt x="82285" y="24000"/>
                  </a:cubicBezTo>
                  <a:cubicBezTo>
                    <a:pt x="37714" y="24000"/>
                    <a:pt x="37714" y="24000"/>
                    <a:pt x="37714" y="24000"/>
                  </a:cubicBezTo>
                  <a:lnTo>
                    <a:pt x="37714" y="8000"/>
                  </a:lnTo>
                  <a:close/>
                  <a:moveTo>
                    <a:pt x="72000" y="113600"/>
                  </a:moveTo>
                  <a:cubicBezTo>
                    <a:pt x="48000" y="113600"/>
                    <a:pt x="48000" y="113600"/>
                    <a:pt x="48000" y="113600"/>
                  </a:cubicBezTo>
                  <a:cubicBezTo>
                    <a:pt x="30857" y="113600"/>
                    <a:pt x="17142" y="105600"/>
                    <a:pt x="17142" y="97600"/>
                  </a:cubicBezTo>
                  <a:cubicBezTo>
                    <a:pt x="17142" y="32000"/>
                    <a:pt x="17142" y="32000"/>
                    <a:pt x="17142" y="32000"/>
                  </a:cubicBezTo>
                  <a:cubicBezTo>
                    <a:pt x="27428" y="32000"/>
                    <a:pt x="27428" y="32000"/>
                    <a:pt x="27428" y="32000"/>
                  </a:cubicBezTo>
                  <a:cubicBezTo>
                    <a:pt x="92571" y="32000"/>
                    <a:pt x="92571" y="32000"/>
                    <a:pt x="92571" y="32000"/>
                  </a:cubicBezTo>
                  <a:cubicBezTo>
                    <a:pt x="102857" y="32000"/>
                    <a:pt x="102857" y="32000"/>
                    <a:pt x="102857" y="32000"/>
                  </a:cubicBezTo>
                  <a:cubicBezTo>
                    <a:pt x="102857" y="97600"/>
                    <a:pt x="102857" y="97600"/>
                    <a:pt x="102857" y="97600"/>
                  </a:cubicBezTo>
                  <a:cubicBezTo>
                    <a:pt x="102857" y="105600"/>
                    <a:pt x="89142" y="113600"/>
                    <a:pt x="72000" y="1136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Google Shape;112;p15"/>
            <p:cNvSpPr/>
            <p:nvPr/>
          </p:nvSpPr>
          <p:spPr>
            <a:xfrm>
              <a:off x="758825" y="4521200"/>
              <a:ext cx="1017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7368" y="0"/>
                  </a:moveTo>
                  <a:cubicBezTo>
                    <a:pt x="12631" y="0"/>
                    <a:pt x="12631" y="0"/>
                    <a:pt x="12631" y="0"/>
                  </a:cubicBezTo>
                  <a:cubicBezTo>
                    <a:pt x="6315" y="0"/>
                    <a:pt x="0" y="24000"/>
                    <a:pt x="0" y="72000"/>
                  </a:cubicBezTo>
                  <a:cubicBezTo>
                    <a:pt x="0" y="96000"/>
                    <a:pt x="6315" y="120000"/>
                    <a:pt x="12631" y="120000"/>
                  </a:cubicBezTo>
                  <a:cubicBezTo>
                    <a:pt x="107368" y="120000"/>
                    <a:pt x="107368" y="120000"/>
                    <a:pt x="107368" y="120000"/>
                  </a:cubicBezTo>
                  <a:cubicBezTo>
                    <a:pt x="113684" y="120000"/>
                    <a:pt x="120000" y="96000"/>
                    <a:pt x="120000" y="72000"/>
                  </a:cubicBezTo>
                  <a:cubicBezTo>
                    <a:pt x="120000" y="24000"/>
                    <a:pt x="113684" y="0"/>
                    <a:pt x="10736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Google Shape;113;p15"/>
            <p:cNvSpPr/>
            <p:nvPr/>
          </p:nvSpPr>
          <p:spPr>
            <a:xfrm>
              <a:off x="1293813" y="4230688"/>
              <a:ext cx="523800" cy="371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448" y="120000"/>
                  </a:moveTo>
                  <a:cubicBezTo>
                    <a:pt x="105306" y="120000"/>
                    <a:pt x="105306" y="120000"/>
                    <a:pt x="105306" y="120000"/>
                  </a:cubicBezTo>
                  <a:cubicBezTo>
                    <a:pt x="105306" y="116521"/>
                    <a:pt x="106530" y="113043"/>
                    <a:pt x="107755" y="111304"/>
                  </a:cubicBezTo>
                  <a:cubicBezTo>
                    <a:pt x="105306" y="111304"/>
                    <a:pt x="105306" y="111304"/>
                    <a:pt x="105306" y="111304"/>
                  </a:cubicBezTo>
                  <a:cubicBezTo>
                    <a:pt x="105306" y="8695"/>
                    <a:pt x="105306" y="8695"/>
                    <a:pt x="105306" y="8695"/>
                  </a:cubicBezTo>
                  <a:cubicBezTo>
                    <a:pt x="115102" y="8695"/>
                    <a:pt x="115102" y="8695"/>
                    <a:pt x="115102" y="8695"/>
                  </a:cubicBezTo>
                  <a:cubicBezTo>
                    <a:pt x="115102" y="102608"/>
                    <a:pt x="115102" y="102608"/>
                    <a:pt x="115102" y="102608"/>
                  </a:cubicBezTo>
                  <a:cubicBezTo>
                    <a:pt x="116326" y="102608"/>
                    <a:pt x="118775" y="100869"/>
                    <a:pt x="119999" y="100869"/>
                  </a:cubicBezTo>
                  <a:cubicBezTo>
                    <a:pt x="119999" y="3478"/>
                    <a:pt x="119999" y="3478"/>
                    <a:pt x="119999" y="3478"/>
                  </a:cubicBezTo>
                  <a:cubicBezTo>
                    <a:pt x="119999" y="1739"/>
                    <a:pt x="118775" y="0"/>
                    <a:pt x="117551" y="0"/>
                  </a:cubicBezTo>
                  <a:cubicBezTo>
                    <a:pt x="101632" y="0"/>
                    <a:pt x="101632" y="0"/>
                    <a:pt x="101632" y="0"/>
                  </a:cubicBezTo>
                  <a:cubicBezTo>
                    <a:pt x="100408" y="0"/>
                    <a:pt x="99183" y="1739"/>
                    <a:pt x="99183" y="3478"/>
                  </a:cubicBezTo>
                  <a:cubicBezTo>
                    <a:pt x="99183" y="111304"/>
                    <a:pt x="99183" y="111304"/>
                    <a:pt x="99183" y="111304"/>
                  </a:cubicBezTo>
                  <a:cubicBezTo>
                    <a:pt x="89387" y="111304"/>
                    <a:pt x="89387" y="111304"/>
                    <a:pt x="89387" y="111304"/>
                  </a:cubicBezTo>
                  <a:cubicBezTo>
                    <a:pt x="89387" y="55652"/>
                    <a:pt x="89387" y="55652"/>
                    <a:pt x="89387" y="55652"/>
                  </a:cubicBezTo>
                  <a:cubicBezTo>
                    <a:pt x="89387" y="53913"/>
                    <a:pt x="88163" y="52173"/>
                    <a:pt x="85714" y="52173"/>
                  </a:cubicBezTo>
                  <a:cubicBezTo>
                    <a:pt x="69795" y="52173"/>
                    <a:pt x="69795" y="52173"/>
                    <a:pt x="69795" y="52173"/>
                  </a:cubicBezTo>
                  <a:cubicBezTo>
                    <a:pt x="68571" y="52173"/>
                    <a:pt x="67346" y="53913"/>
                    <a:pt x="67346" y="55652"/>
                  </a:cubicBezTo>
                  <a:cubicBezTo>
                    <a:pt x="67346" y="111304"/>
                    <a:pt x="67346" y="111304"/>
                    <a:pt x="67346" y="111304"/>
                  </a:cubicBezTo>
                  <a:cubicBezTo>
                    <a:pt x="57551" y="111304"/>
                    <a:pt x="57551" y="111304"/>
                    <a:pt x="57551" y="111304"/>
                  </a:cubicBezTo>
                  <a:cubicBezTo>
                    <a:pt x="57551" y="41739"/>
                    <a:pt x="57551" y="41739"/>
                    <a:pt x="57551" y="41739"/>
                  </a:cubicBezTo>
                  <a:cubicBezTo>
                    <a:pt x="57551" y="38260"/>
                    <a:pt x="56326" y="36521"/>
                    <a:pt x="55102" y="36521"/>
                  </a:cubicBezTo>
                  <a:cubicBezTo>
                    <a:pt x="39183" y="36521"/>
                    <a:pt x="39183" y="36521"/>
                    <a:pt x="39183" y="36521"/>
                  </a:cubicBezTo>
                  <a:cubicBezTo>
                    <a:pt x="37959" y="36521"/>
                    <a:pt x="35510" y="38260"/>
                    <a:pt x="35510" y="41739"/>
                  </a:cubicBezTo>
                  <a:cubicBezTo>
                    <a:pt x="35510" y="111304"/>
                    <a:pt x="35510" y="111304"/>
                    <a:pt x="35510" y="111304"/>
                  </a:cubicBezTo>
                  <a:cubicBezTo>
                    <a:pt x="25714" y="111304"/>
                    <a:pt x="25714" y="111304"/>
                    <a:pt x="25714" y="111304"/>
                  </a:cubicBezTo>
                  <a:cubicBezTo>
                    <a:pt x="25714" y="78260"/>
                    <a:pt x="25714" y="78260"/>
                    <a:pt x="25714" y="78260"/>
                  </a:cubicBezTo>
                  <a:cubicBezTo>
                    <a:pt x="25714" y="76521"/>
                    <a:pt x="24489" y="74782"/>
                    <a:pt x="23265" y="74782"/>
                  </a:cubicBezTo>
                  <a:cubicBezTo>
                    <a:pt x="7346" y="74782"/>
                    <a:pt x="7346" y="74782"/>
                    <a:pt x="7346" y="74782"/>
                  </a:cubicBezTo>
                  <a:cubicBezTo>
                    <a:pt x="6122" y="74782"/>
                    <a:pt x="4897" y="76521"/>
                    <a:pt x="4897" y="78260"/>
                  </a:cubicBezTo>
                  <a:cubicBezTo>
                    <a:pt x="4897" y="111304"/>
                    <a:pt x="4897" y="111304"/>
                    <a:pt x="4897" y="111304"/>
                  </a:cubicBezTo>
                  <a:cubicBezTo>
                    <a:pt x="2448" y="111304"/>
                    <a:pt x="2448" y="111304"/>
                    <a:pt x="2448" y="111304"/>
                  </a:cubicBezTo>
                  <a:cubicBezTo>
                    <a:pt x="1224" y="111304"/>
                    <a:pt x="0" y="113043"/>
                    <a:pt x="0" y="114782"/>
                  </a:cubicBezTo>
                  <a:cubicBezTo>
                    <a:pt x="0" y="118260"/>
                    <a:pt x="1224" y="120000"/>
                    <a:pt x="2448" y="120000"/>
                  </a:cubicBezTo>
                  <a:close/>
                  <a:moveTo>
                    <a:pt x="73469" y="60869"/>
                  </a:moveTo>
                  <a:cubicBezTo>
                    <a:pt x="83265" y="60869"/>
                    <a:pt x="83265" y="60869"/>
                    <a:pt x="83265" y="60869"/>
                  </a:cubicBezTo>
                  <a:cubicBezTo>
                    <a:pt x="83265" y="111304"/>
                    <a:pt x="83265" y="111304"/>
                    <a:pt x="83265" y="111304"/>
                  </a:cubicBezTo>
                  <a:cubicBezTo>
                    <a:pt x="73469" y="111304"/>
                    <a:pt x="73469" y="111304"/>
                    <a:pt x="73469" y="111304"/>
                  </a:cubicBezTo>
                  <a:lnTo>
                    <a:pt x="73469" y="60869"/>
                  </a:lnTo>
                  <a:close/>
                  <a:moveTo>
                    <a:pt x="41632" y="45217"/>
                  </a:moveTo>
                  <a:cubicBezTo>
                    <a:pt x="51428" y="45217"/>
                    <a:pt x="51428" y="45217"/>
                    <a:pt x="51428" y="45217"/>
                  </a:cubicBezTo>
                  <a:cubicBezTo>
                    <a:pt x="51428" y="111304"/>
                    <a:pt x="51428" y="111304"/>
                    <a:pt x="51428" y="111304"/>
                  </a:cubicBezTo>
                  <a:cubicBezTo>
                    <a:pt x="41632" y="111304"/>
                    <a:pt x="41632" y="111304"/>
                    <a:pt x="41632" y="111304"/>
                  </a:cubicBezTo>
                  <a:lnTo>
                    <a:pt x="41632" y="45217"/>
                  </a:lnTo>
                  <a:close/>
                  <a:moveTo>
                    <a:pt x="11020" y="83478"/>
                  </a:moveTo>
                  <a:cubicBezTo>
                    <a:pt x="20816" y="83478"/>
                    <a:pt x="20816" y="83478"/>
                    <a:pt x="20816" y="83478"/>
                  </a:cubicBezTo>
                  <a:cubicBezTo>
                    <a:pt x="20816" y="111304"/>
                    <a:pt x="20816" y="111304"/>
                    <a:pt x="20816" y="111304"/>
                  </a:cubicBezTo>
                  <a:cubicBezTo>
                    <a:pt x="11020" y="111304"/>
                    <a:pt x="11020" y="111304"/>
                    <a:pt x="11020" y="111304"/>
                  </a:cubicBezTo>
                  <a:lnTo>
                    <a:pt x="11020" y="834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" name="Google Shape;114;p15"/>
            <p:cNvSpPr/>
            <p:nvPr/>
          </p:nvSpPr>
          <p:spPr>
            <a:xfrm>
              <a:off x="1106488" y="3538538"/>
              <a:ext cx="936600" cy="1255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2971" y="117948"/>
                  </a:moveTo>
                  <a:cubicBezTo>
                    <a:pt x="3428" y="117948"/>
                    <a:pt x="3428" y="117948"/>
                    <a:pt x="3428" y="117948"/>
                  </a:cubicBezTo>
                  <a:cubicBezTo>
                    <a:pt x="3428" y="2564"/>
                    <a:pt x="3428" y="2564"/>
                    <a:pt x="3428" y="2564"/>
                  </a:cubicBezTo>
                  <a:cubicBezTo>
                    <a:pt x="75428" y="2564"/>
                    <a:pt x="75428" y="2564"/>
                    <a:pt x="75428" y="2564"/>
                  </a:cubicBezTo>
                  <a:cubicBezTo>
                    <a:pt x="75428" y="31794"/>
                    <a:pt x="75428" y="31794"/>
                    <a:pt x="75428" y="31794"/>
                  </a:cubicBezTo>
                  <a:cubicBezTo>
                    <a:pt x="75428" y="32820"/>
                    <a:pt x="76114" y="33333"/>
                    <a:pt x="76800" y="33333"/>
                  </a:cubicBezTo>
                  <a:cubicBezTo>
                    <a:pt x="116571" y="33333"/>
                    <a:pt x="116571" y="33333"/>
                    <a:pt x="116571" y="33333"/>
                  </a:cubicBezTo>
                  <a:cubicBezTo>
                    <a:pt x="116571" y="92307"/>
                    <a:pt x="116571" y="92307"/>
                    <a:pt x="116571" y="92307"/>
                  </a:cubicBezTo>
                  <a:cubicBezTo>
                    <a:pt x="117257" y="92820"/>
                    <a:pt x="117257" y="94358"/>
                    <a:pt x="117257" y="95384"/>
                  </a:cubicBezTo>
                  <a:cubicBezTo>
                    <a:pt x="117257" y="97435"/>
                    <a:pt x="117257" y="97435"/>
                    <a:pt x="117257" y="97435"/>
                  </a:cubicBezTo>
                  <a:cubicBezTo>
                    <a:pt x="117942" y="97435"/>
                    <a:pt x="118628" y="96923"/>
                    <a:pt x="119999" y="96410"/>
                  </a:cubicBezTo>
                  <a:cubicBezTo>
                    <a:pt x="119999" y="31794"/>
                    <a:pt x="119999" y="31794"/>
                    <a:pt x="119999" y="31794"/>
                  </a:cubicBezTo>
                  <a:cubicBezTo>
                    <a:pt x="119999" y="31794"/>
                    <a:pt x="119999" y="31794"/>
                    <a:pt x="119999" y="31794"/>
                  </a:cubicBezTo>
                  <a:cubicBezTo>
                    <a:pt x="119999" y="31794"/>
                    <a:pt x="119999" y="31794"/>
                    <a:pt x="119999" y="31794"/>
                  </a:cubicBezTo>
                  <a:cubicBezTo>
                    <a:pt x="119314" y="31794"/>
                    <a:pt x="119314" y="31282"/>
                    <a:pt x="119314" y="31282"/>
                  </a:cubicBezTo>
                  <a:cubicBezTo>
                    <a:pt x="119314" y="31282"/>
                    <a:pt x="119314" y="31282"/>
                    <a:pt x="119314" y="31282"/>
                  </a:cubicBezTo>
                  <a:cubicBezTo>
                    <a:pt x="119314" y="31282"/>
                    <a:pt x="119314" y="31282"/>
                    <a:pt x="119314" y="31282"/>
                  </a:cubicBezTo>
                  <a:cubicBezTo>
                    <a:pt x="119314" y="31282"/>
                    <a:pt x="119314" y="31282"/>
                    <a:pt x="119314" y="31282"/>
                  </a:cubicBezTo>
                  <a:cubicBezTo>
                    <a:pt x="78171" y="512"/>
                    <a:pt x="78171" y="512"/>
                    <a:pt x="78171" y="512"/>
                  </a:cubicBezTo>
                  <a:cubicBezTo>
                    <a:pt x="78171" y="512"/>
                    <a:pt x="78171" y="512"/>
                    <a:pt x="78171" y="0"/>
                  </a:cubicBezTo>
                  <a:cubicBezTo>
                    <a:pt x="78171" y="0"/>
                    <a:pt x="78171" y="0"/>
                    <a:pt x="78171" y="0"/>
                  </a:cubicBezTo>
                  <a:cubicBezTo>
                    <a:pt x="78171" y="0"/>
                    <a:pt x="77485" y="0"/>
                    <a:pt x="77485" y="0"/>
                  </a:cubicBezTo>
                  <a:cubicBezTo>
                    <a:pt x="77485" y="0"/>
                    <a:pt x="77485" y="0"/>
                    <a:pt x="77485" y="0"/>
                  </a:cubicBezTo>
                  <a:cubicBezTo>
                    <a:pt x="77485" y="0"/>
                    <a:pt x="77485" y="0"/>
                    <a:pt x="77485" y="0"/>
                  </a:cubicBezTo>
                  <a:cubicBezTo>
                    <a:pt x="77485" y="0"/>
                    <a:pt x="77485" y="0"/>
                    <a:pt x="76800" y="0"/>
                  </a:cubicBezTo>
                  <a:cubicBezTo>
                    <a:pt x="2057" y="0"/>
                    <a:pt x="2057" y="0"/>
                    <a:pt x="2057" y="0"/>
                  </a:cubicBezTo>
                  <a:cubicBezTo>
                    <a:pt x="685" y="0"/>
                    <a:pt x="0" y="512"/>
                    <a:pt x="0" y="1538"/>
                  </a:cubicBezTo>
                  <a:cubicBezTo>
                    <a:pt x="0" y="118974"/>
                    <a:pt x="0" y="118974"/>
                    <a:pt x="0" y="118974"/>
                  </a:cubicBezTo>
                  <a:cubicBezTo>
                    <a:pt x="0" y="119487"/>
                    <a:pt x="685" y="120000"/>
                    <a:pt x="2057" y="120000"/>
                  </a:cubicBezTo>
                  <a:cubicBezTo>
                    <a:pt x="82971" y="120000"/>
                    <a:pt x="82971" y="120000"/>
                    <a:pt x="82971" y="120000"/>
                  </a:cubicBezTo>
                  <a:lnTo>
                    <a:pt x="82971" y="117948"/>
                  </a:lnTo>
                  <a:close/>
                  <a:moveTo>
                    <a:pt x="78857" y="4102"/>
                  </a:moveTo>
                  <a:cubicBezTo>
                    <a:pt x="113828" y="30769"/>
                    <a:pt x="113828" y="30769"/>
                    <a:pt x="113828" y="30769"/>
                  </a:cubicBezTo>
                  <a:cubicBezTo>
                    <a:pt x="78857" y="30769"/>
                    <a:pt x="78857" y="30769"/>
                    <a:pt x="78857" y="30769"/>
                  </a:cubicBezTo>
                  <a:lnTo>
                    <a:pt x="78857" y="41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Google Shape;115;p15"/>
            <p:cNvSpPr/>
            <p:nvPr/>
          </p:nvSpPr>
          <p:spPr>
            <a:xfrm>
              <a:off x="1293813" y="3748088"/>
              <a:ext cx="250800" cy="22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106" y="120000"/>
                  </a:moveTo>
                  <a:cubicBezTo>
                    <a:pt x="114893" y="120000"/>
                    <a:pt x="114893" y="120000"/>
                    <a:pt x="114893" y="120000"/>
                  </a:cubicBezTo>
                  <a:cubicBezTo>
                    <a:pt x="117446" y="120000"/>
                    <a:pt x="120000" y="90000"/>
                    <a:pt x="120000" y="60000"/>
                  </a:cubicBezTo>
                  <a:cubicBezTo>
                    <a:pt x="120000" y="30000"/>
                    <a:pt x="117446" y="0"/>
                    <a:pt x="114893" y="0"/>
                  </a:cubicBezTo>
                  <a:cubicBezTo>
                    <a:pt x="5106" y="0"/>
                    <a:pt x="5106" y="0"/>
                    <a:pt x="5106" y="0"/>
                  </a:cubicBezTo>
                  <a:cubicBezTo>
                    <a:pt x="2553" y="0"/>
                    <a:pt x="0" y="30000"/>
                    <a:pt x="0" y="60000"/>
                  </a:cubicBezTo>
                  <a:cubicBezTo>
                    <a:pt x="0" y="90000"/>
                    <a:pt x="2553" y="120000"/>
                    <a:pt x="5106" y="12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" name="Google Shape;116;p15"/>
            <p:cNvSpPr/>
            <p:nvPr/>
          </p:nvSpPr>
          <p:spPr>
            <a:xfrm>
              <a:off x="1293813" y="3919538"/>
              <a:ext cx="2508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106" y="120000"/>
                  </a:moveTo>
                  <a:cubicBezTo>
                    <a:pt x="114893" y="120000"/>
                    <a:pt x="114893" y="120000"/>
                    <a:pt x="114893" y="120000"/>
                  </a:cubicBezTo>
                  <a:cubicBezTo>
                    <a:pt x="117446" y="120000"/>
                    <a:pt x="120000" y="96000"/>
                    <a:pt x="120000" y="48000"/>
                  </a:cubicBezTo>
                  <a:cubicBezTo>
                    <a:pt x="120000" y="24000"/>
                    <a:pt x="117446" y="0"/>
                    <a:pt x="114893" y="0"/>
                  </a:cubicBezTo>
                  <a:cubicBezTo>
                    <a:pt x="5106" y="0"/>
                    <a:pt x="5106" y="0"/>
                    <a:pt x="5106" y="0"/>
                  </a:cubicBezTo>
                  <a:cubicBezTo>
                    <a:pt x="2553" y="0"/>
                    <a:pt x="0" y="24000"/>
                    <a:pt x="0" y="48000"/>
                  </a:cubicBezTo>
                  <a:cubicBezTo>
                    <a:pt x="0" y="96000"/>
                    <a:pt x="2553" y="120000"/>
                    <a:pt x="5106" y="12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" name="Google Shape;117;p15"/>
            <p:cNvSpPr/>
            <p:nvPr/>
          </p:nvSpPr>
          <p:spPr>
            <a:xfrm>
              <a:off x="1325563" y="4048125"/>
              <a:ext cx="480900" cy="301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77333" y="64285"/>
                  </a:moveTo>
                  <a:cubicBezTo>
                    <a:pt x="74666" y="64285"/>
                    <a:pt x="72000" y="66428"/>
                    <a:pt x="70666" y="68571"/>
                  </a:cubicBezTo>
                  <a:cubicBezTo>
                    <a:pt x="52000" y="59999"/>
                    <a:pt x="52000" y="59999"/>
                    <a:pt x="52000" y="59999"/>
                  </a:cubicBezTo>
                  <a:cubicBezTo>
                    <a:pt x="52000" y="51428"/>
                    <a:pt x="48000" y="44999"/>
                    <a:pt x="42666" y="44999"/>
                  </a:cubicBezTo>
                  <a:cubicBezTo>
                    <a:pt x="38666" y="44999"/>
                    <a:pt x="34666" y="51428"/>
                    <a:pt x="34666" y="59999"/>
                  </a:cubicBezTo>
                  <a:cubicBezTo>
                    <a:pt x="34666" y="62142"/>
                    <a:pt x="34666" y="62142"/>
                    <a:pt x="34666" y="64285"/>
                  </a:cubicBezTo>
                  <a:cubicBezTo>
                    <a:pt x="13333" y="92142"/>
                    <a:pt x="13333" y="92142"/>
                    <a:pt x="13333" y="92142"/>
                  </a:cubicBezTo>
                  <a:cubicBezTo>
                    <a:pt x="12000" y="92142"/>
                    <a:pt x="10666" y="92142"/>
                    <a:pt x="9333" y="92142"/>
                  </a:cubicBezTo>
                  <a:cubicBezTo>
                    <a:pt x="4000" y="92142"/>
                    <a:pt x="0" y="98571"/>
                    <a:pt x="0" y="104999"/>
                  </a:cubicBezTo>
                  <a:cubicBezTo>
                    <a:pt x="0" y="113571"/>
                    <a:pt x="4000" y="119999"/>
                    <a:pt x="9333" y="119999"/>
                  </a:cubicBezTo>
                  <a:cubicBezTo>
                    <a:pt x="13333" y="119999"/>
                    <a:pt x="17333" y="113571"/>
                    <a:pt x="17333" y="104999"/>
                  </a:cubicBezTo>
                  <a:cubicBezTo>
                    <a:pt x="17333" y="102857"/>
                    <a:pt x="17333" y="102857"/>
                    <a:pt x="17333" y="100714"/>
                  </a:cubicBezTo>
                  <a:cubicBezTo>
                    <a:pt x="38666" y="72857"/>
                    <a:pt x="38666" y="72857"/>
                    <a:pt x="38666" y="72857"/>
                  </a:cubicBezTo>
                  <a:cubicBezTo>
                    <a:pt x="40000" y="72857"/>
                    <a:pt x="41333" y="75000"/>
                    <a:pt x="42666" y="75000"/>
                  </a:cubicBezTo>
                  <a:cubicBezTo>
                    <a:pt x="45333" y="75000"/>
                    <a:pt x="48000" y="72857"/>
                    <a:pt x="49333" y="68571"/>
                  </a:cubicBezTo>
                  <a:cubicBezTo>
                    <a:pt x="68000" y="79285"/>
                    <a:pt x="68000" y="79285"/>
                    <a:pt x="68000" y="79285"/>
                  </a:cubicBezTo>
                  <a:cubicBezTo>
                    <a:pt x="68000" y="85714"/>
                    <a:pt x="72000" y="92142"/>
                    <a:pt x="77333" y="92142"/>
                  </a:cubicBezTo>
                  <a:cubicBezTo>
                    <a:pt x="82666" y="92142"/>
                    <a:pt x="86666" y="85714"/>
                    <a:pt x="86666" y="77142"/>
                  </a:cubicBezTo>
                  <a:cubicBezTo>
                    <a:pt x="86666" y="75000"/>
                    <a:pt x="85333" y="72857"/>
                    <a:pt x="85333" y="70714"/>
                  </a:cubicBezTo>
                  <a:cubicBezTo>
                    <a:pt x="108000" y="27857"/>
                    <a:pt x="108000" y="27857"/>
                    <a:pt x="108000" y="27857"/>
                  </a:cubicBezTo>
                  <a:cubicBezTo>
                    <a:pt x="109333" y="27857"/>
                    <a:pt x="110666" y="27857"/>
                    <a:pt x="112000" y="27857"/>
                  </a:cubicBezTo>
                  <a:cubicBezTo>
                    <a:pt x="116000" y="27857"/>
                    <a:pt x="120000" y="21428"/>
                    <a:pt x="120000" y="12857"/>
                  </a:cubicBezTo>
                  <a:cubicBezTo>
                    <a:pt x="120000" y="6428"/>
                    <a:pt x="116000" y="0"/>
                    <a:pt x="112000" y="0"/>
                  </a:cubicBezTo>
                  <a:cubicBezTo>
                    <a:pt x="106666" y="0"/>
                    <a:pt x="102666" y="6428"/>
                    <a:pt x="102666" y="12857"/>
                  </a:cubicBezTo>
                  <a:cubicBezTo>
                    <a:pt x="102666" y="17142"/>
                    <a:pt x="102666" y="19285"/>
                    <a:pt x="104000" y="21428"/>
                  </a:cubicBezTo>
                  <a:cubicBezTo>
                    <a:pt x="80000" y="64285"/>
                    <a:pt x="80000" y="64285"/>
                    <a:pt x="80000" y="64285"/>
                  </a:cubicBezTo>
                  <a:cubicBezTo>
                    <a:pt x="78666" y="64285"/>
                    <a:pt x="78666" y="64285"/>
                    <a:pt x="77333" y="64285"/>
                  </a:cubicBezTo>
                  <a:close/>
                  <a:moveTo>
                    <a:pt x="9333" y="109285"/>
                  </a:moveTo>
                  <a:cubicBezTo>
                    <a:pt x="8000" y="109285"/>
                    <a:pt x="6666" y="107142"/>
                    <a:pt x="6666" y="104999"/>
                  </a:cubicBezTo>
                  <a:cubicBezTo>
                    <a:pt x="6666" y="102857"/>
                    <a:pt x="8000" y="100714"/>
                    <a:pt x="9333" y="100714"/>
                  </a:cubicBezTo>
                  <a:cubicBezTo>
                    <a:pt x="10666" y="100714"/>
                    <a:pt x="10666" y="102857"/>
                    <a:pt x="10666" y="104999"/>
                  </a:cubicBezTo>
                  <a:cubicBezTo>
                    <a:pt x="10666" y="107142"/>
                    <a:pt x="10666" y="109285"/>
                    <a:pt x="9333" y="109285"/>
                  </a:cubicBezTo>
                  <a:close/>
                  <a:moveTo>
                    <a:pt x="42666" y="64285"/>
                  </a:moveTo>
                  <a:cubicBezTo>
                    <a:pt x="41333" y="64285"/>
                    <a:pt x="40000" y="62142"/>
                    <a:pt x="40000" y="59999"/>
                  </a:cubicBezTo>
                  <a:cubicBezTo>
                    <a:pt x="40000" y="57857"/>
                    <a:pt x="41333" y="55714"/>
                    <a:pt x="42666" y="55714"/>
                  </a:cubicBezTo>
                  <a:cubicBezTo>
                    <a:pt x="44000" y="55714"/>
                    <a:pt x="45333" y="57857"/>
                    <a:pt x="45333" y="59999"/>
                  </a:cubicBezTo>
                  <a:cubicBezTo>
                    <a:pt x="45333" y="62142"/>
                    <a:pt x="44000" y="64285"/>
                    <a:pt x="42666" y="64285"/>
                  </a:cubicBezTo>
                  <a:close/>
                  <a:moveTo>
                    <a:pt x="77333" y="81428"/>
                  </a:moveTo>
                  <a:cubicBezTo>
                    <a:pt x="76000" y="81428"/>
                    <a:pt x="74666" y="79285"/>
                    <a:pt x="74666" y="77142"/>
                  </a:cubicBezTo>
                  <a:cubicBezTo>
                    <a:pt x="74666" y="77142"/>
                    <a:pt x="74666" y="77142"/>
                    <a:pt x="74666" y="77142"/>
                  </a:cubicBezTo>
                  <a:cubicBezTo>
                    <a:pt x="74666" y="77142"/>
                    <a:pt x="74666" y="77142"/>
                    <a:pt x="74666" y="77142"/>
                  </a:cubicBezTo>
                  <a:cubicBezTo>
                    <a:pt x="74666" y="77142"/>
                    <a:pt x="74666" y="77142"/>
                    <a:pt x="74666" y="75000"/>
                  </a:cubicBezTo>
                  <a:cubicBezTo>
                    <a:pt x="76000" y="75000"/>
                    <a:pt x="76000" y="75000"/>
                    <a:pt x="77333" y="75000"/>
                  </a:cubicBezTo>
                  <a:cubicBezTo>
                    <a:pt x="78666" y="75000"/>
                    <a:pt x="80000" y="75000"/>
                    <a:pt x="80000" y="77142"/>
                  </a:cubicBezTo>
                  <a:cubicBezTo>
                    <a:pt x="80000" y="79285"/>
                    <a:pt x="78666" y="81428"/>
                    <a:pt x="77333" y="81428"/>
                  </a:cubicBezTo>
                  <a:close/>
                  <a:moveTo>
                    <a:pt x="112000" y="10714"/>
                  </a:moveTo>
                  <a:cubicBezTo>
                    <a:pt x="113333" y="10714"/>
                    <a:pt x="113333" y="10714"/>
                    <a:pt x="113333" y="12857"/>
                  </a:cubicBezTo>
                  <a:cubicBezTo>
                    <a:pt x="113333" y="14999"/>
                    <a:pt x="113333" y="17142"/>
                    <a:pt x="112000" y="17142"/>
                  </a:cubicBezTo>
                  <a:cubicBezTo>
                    <a:pt x="109333" y="17142"/>
                    <a:pt x="109333" y="14999"/>
                    <a:pt x="109333" y="12857"/>
                  </a:cubicBezTo>
                  <a:cubicBezTo>
                    <a:pt x="109333" y="10714"/>
                    <a:pt x="109333" y="10714"/>
                    <a:pt x="112000" y="1071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Google Shape;118;p15"/>
            <p:cNvSpPr/>
            <p:nvPr/>
          </p:nvSpPr>
          <p:spPr>
            <a:xfrm>
              <a:off x="1293813" y="3833813"/>
              <a:ext cx="250800" cy="22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106" y="120000"/>
                  </a:moveTo>
                  <a:cubicBezTo>
                    <a:pt x="114893" y="120000"/>
                    <a:pt x="114893" y="120000"/>
                    <a:pt x="114893" y="120000"/>
                  </a:cubicBezTo>
                  <a:cubicBezTo>
                    <a:pt x="117446" y="120000"/>
                    <a:pt x="120000" y="90000"/>
                    <a:pt x="120000" y="60000"/>
                  </a:cubicBezTo>
                  <a:cubicBezTo>
                    <a:pt x="120000" y="30000"/>
                    <a:pt x="117446" y="0"/>
                    <a:pt x="114893" y="0"/>
                  </a:cubicBezTo>
                  <a:cubicBezTo>
                    <a:pt x="5106" y="0"/>
                    <a:pt x="5106" y="0"/>
                    <a:pt x="5106" y="0"/>
                  </a:cubicBezTo>
                  <a:cubicBezTo>
                    <a:pt x="2553" y="0"/>
                    <a:pt x="0" y="30000"/>
                    <a:pt x="0" y="60000"/>
                  </a:cubicBezTo>
                  <a:cubicBezTo>
                    <a:pt x="0" y="90000"/>
                    <a:pt x="2553" y="120000"/>
                    <a:pt x="5106" y="12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Google Shape;119;p15"/>
            <p:cNvSpPr/>
            <p:nvPr/>
          </p:nvSpPr>
          <p:spPr>
            <a:xfrm>
              <a:off x="1555750" y="4462463"/>
              <a:ext cx="711300" cy="1544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9774" y="62500"/>
                  </a:moveTo>
                  <a:cubicBezTo>
                    <a:pt x="32481" y="64583"/>
                    <a:pt x="36090" y="66250"/>
                    <a:pt x="41503" y="67916"/>
                  </a:cubicBezTo>
                  <a:cubicBezTo>
                    <a:pt x="41503" y="76250"/>
                    <a:pt x="41503" y="76250"/>
                    <a:pt x="41503" y="76250"/>
                  </a:cubicBezTo>
                  <a:cubicBezTo>
                    <a:pt x="31578" y="76250"/>
                    <a:pt x="31578" y="76250"/>
                    <a:pt x="31578" y="76250"/>
                  </a:cubicBezTo>
                  <a:cubicBezTo>
                    <a:pt x="30676" y="76250"/>
                    <a:pt x="29774" y="77083"/>
                    <a:pt x="29774" y="77500"/>
                  </a:cubicBezTo>
                  <a:cubicBezTo>
                    <a:pt x="29774" y="89166"/>
                    <a:pt x="29774" y="89166"/>
                    <a:pt x="29774" y="89166"/>
                  </a:cubicBezTo>
                  <a:cubicBezTo>
                    <a:pt x="29774" y="120000"/>
                    <a:pt x="29774" y="120000"/>
                    <a:pt x="29774" y="120000"/>
                  </a:cubicBezTo>
                  <a:cubicBezTo>
                    <a:pt x="34285" y="120000"/>
                    <a:pt x="34285" y="120000"/>
                    <a:pt x="34285" y="120000"/>
                  </a:cubicBezTo>
                  <a:cubicBezTo>
                    <a:pt x="34285" y="90000"/>
                    <a:pt x="34285" y="90000"/>
                    <a:pt x="34285" y="90000"/>
                  </a:cubicBezTo>
                  <a:cubicBezTo>
                    <a:pt x="110977" y="90000"/>
                    <a:pt x="110977" y="90000"/>
                    <a:pt x="110977" y="90000"/>
                  </a:cubicBezTo>
                  <a:cubicBezTo>
                    <a:pt x="110977" y="120000"/>
                    <a:pt x="110977" y="120000"/>
                    <a:pt x="110977" y="120000"/>
                  </a:cubicBezTo>
                  <a:cubicBezTo>
                    <a:pt x="115488" y="120000"/>
                    <a:pt x="115488" y="120000"/>
                    <a:pt x="115488" y="120000"/>
                  </a:cubicBezTo>
                  <a:cubicBezTo>
                    <a:pt x="115488" y="89166"/>
                    <a:pt x="115488" y="89166"/>
                    <a:pt x="115488" y="89166"/>
                  </a:cubicBezTo>
                  <a:cubicBezTo>
                    <a:pt x="115488" y="77500"/>
                    <a:pt x="115488" y="77500"/>
                    <a:pt x="115488" y="77500"/>
                  </a:cubicBezTo>
                  <a:cubicBezTo>
                    <a:pt x="115488" y="77083"/>
                    <a:pt x="114586" y="76250"/>
                    <a:pt x="112781" y="76250"/>
                  </a:cubicBezTo>
                  <a:cubicBezTo>
                    <a:pt x="103759" y="76250"/>
                    <a:pt x="103759" y="76250"/>
                    <a:pt x="103759" y="76250"/>
                  </a:cubicBezTo>
                  <a:cubicBezTo>
                    <a:pt x="103759" y="67500"/>
                    <a:pt x="103759" y="67500"/>
                    <a:pt x="103759" y="67500"/>
                  </a:cubicBezTo>
                  <a:cubicBezTo>
                    <a:pt x="113684" y="64166"/>
                    <a:pt x="120000" y="59166"/>
                    <a:pt x="120000" y="53333"/>
                  </a:cubicBezTo>
                  <a:cubicBezTo>
                    <a:pt x="120000" y="21666"/>
                    <a:pt x="120000" y="21666"/>
                    <a:pt x="120000" y="21666"/>
                  </a:cubicBezTo>
                  <a:cubicBezTo>
                    <a:pt x="120000" y="18333"/>
                    <a:pt x="114586" y="15833"/>
                    <a:pt x="107368" y="15833"/>
                  </a:cubicBezTo>
                  <a:cubicBezTo>
                    <a:pt x="104661" y="15833"/>
                    <a:pt x="101954" y="16250"/>
                    <a:pt x="99248" y="17083"/>
                  </a:cubicBezTo>
                  <a:cubicBezTo>
                    <a:pt x="99248" y="12083"/>
                    <a:pt x="99248" y="12083"/>
                    <a:pt x="99248" y="12083"/>
                  </a:cubicBezTo>
                  <a:cubicBezTo>
                    <a:pt x="99248" y="8750"/>
                    <a:pt x="93834" y="6250"/>
                    <a:pt x="86616" y="6250"/>
                  </a:cubicBezTo>
                  <a:cubicBezTo>
                    <a:pt x="83909" y="6250"/>
                    <a:pt x="81203" y="6666"/>
                    <a:pt x="78496" y="7500"/>
                  </a:cubicBezTo>
                  <a:cubicBezTo>
                    <a:pt x="78496" y="5833"/>
                    <a:pt x="78496" y="5833"/>
                    <a:pt x="78496" y="5833"/>
                  </a:cubicBezTo>
                  <a:cubicBezTo>
                    <a:pt x="78496" y="2500"/>
                    <a:pt x="73082" y="0"/>
                    <a:pt x="65864" y="0"/>
                  </a:cubicBezTo>
                  <a:cubicBezTo>
                    <a:pt x="59548" y="0"/>
                    <a:pt x="54135" y="2500"/>
                    <a:pt x="54135" y="5833"/>
                  </a:cubicBezTo>
                  <a:cubicBezTo>
                    <a:pt x="54135" y="7500"/>
                    <a:pt x="54135" y="7500"/>
                    <a:pt x="54135" y="7500"/>
                  </a:cubicBezTo>
                  <a:cubicBezTo>
                    <a:pt x="51428" y="6666"/>
                    <a:pt x="48721" y="6250"/>
                    <a:pt x="45112" y="6250"/>
                  </a:cubicBezTo>
                  <a:cubicBezTo>
                    <a:pt x="38796" y="6250"/>
                    <a:pt x="33383" y="8750"/>
                    <a:pt x="33383" y="12083"/>
                  </a:cubicBezTo>
                  <a:cubicBezTo>
                    <a:pt x="33383" y="41250"/>
                    <a:pt x="33383" y="41250"/>
                    <a:pt x="33383" y="41250"/>
                  </a:cubicBezTo>
                  <a:cubicBezTo>
                    <a:pt x="18947" y="33333"/>
                    <a:pt x="18947" y="33333"/>
                    <a:pt x="18947" y="33333"/>
                  </a:cubicBezTo>
                  <a:cubicBezTo>
                    <a:pt x="18947" y="33333"/>
                    <a:pt x="18045" y="33333"/>
                    <a:pt x="18045" y="33333"/>
                  </a:cubicBezTo>
                  <a:cubicBezTo>
                    <a:pt x="14436" y="31666"/>
                    <a:pt x="8120" y="31666"/>
                    <a:pt x="4511" y="33333"/>
                  </a:cubicBezTo>
                  <a:cubicBezTo>
                    <a:pt x="902" y="35000"/>
                    <a:pt x="0" y="37500"/>
                    <a:pt x="2706" y="39583"/>
                  </a:cubicBezTo>
                  <a:cubicBezTo>
                    <a:pt x="4511" y="40833"/>
                    <a:pt x="18045" y="54166"/>
                    <a:pt x="29774" y="62500"/>
                  </a:cubicBezTo>
                  <a:close/>
                  <a:moveTo>
                    <a:pt x="110977" y="78333"/>
                  </a:moveTo>
                  <a:cubicBezTo>
                    <a:pt x="110977" y="88333"/>
                    <a:pt x="110977" y="88333"/>
                    <a:pt x="110977" y="88333"/>
                  </a:cubicBezTo>
                  <a:cubicBezTo>
                    <a:pt x="34285" y="88333"/>
                    <a:pt x="34285" y="88333"/>
                    <a:pt x="34285" y="88333"/>
                  </a:cubicBezTo>
                  <a:cubicBezTo>
                    <a:pt x="34285" y="78333"/>
                    <a:pt x="34285" y="78333"/>
                    <a:pt x="34285" y="78333"/>
                  </a:cubicBezTo>
                  <a:lnTo>
                    <a:pt x="110977" y="78333"/>
                  </a:lnTo>
                  <a:close/>
                  <a:moveTo>
                    <a:pt x="7218" y="35000"/>
                  </a:moveTo>
                  <a:cubicBezTo>
                    <a:pt x="9022" y="33750"/>
                    <a:pt x="12631" y="33750"/>
                    <a:pt x="15338" y="34583"/>
                  </a:cubicBezTo>
                  <a:cubicBezTo>
                    <a:pt x="33383" y="44583"/>
                    <a:pt x="33383" y="44583"/>
                    <a:pt x="33383" y="44583"/>
                  </a:cubicBezTo>
                  <a:cubicBezTo>
                    <a:pt x="34285" y="45000"/>
                    <a:pt x="35187" y="45000"/>
                    <a:pt x="36090" y="45000"/>
                  </a:cubicBezTo>
                  <a:cubicBezTo>
                    <a:pt x="36992" y="44583"/>
                    <a:pt x="36992" y="44166"/>
                    <a:pt x="36992" y="43750"/>
                  </a:cubicBezTo>
                  <a:cubicBezTo>
                    <a:pt x="36992" y="12083"/>
                    <a:pt x="36992" y="12083"/>
                    <a:pt x="36992" y="12083"/>
                  </a:cubicBezTo>
                  <a:cubicBezTo>
                    <a:pt x="36992" y="10416"/>
                    <a:pt x="40601" y="8750"/>
                    <a:pt x="44210" y="8333"/>
                  </a:cubicBezTo>
                  <a:cubicBezTo>
                    <a:pt x="49624" y="7916"/>
                    <a:pt x="54135" y="10000"/>
                    <a:pt x="54135" y="12083"/>
                  </a:cubicBezTo>
                  <a:cubicBezTo>
                    <a:pt x="54135" y="29583"/>
                    <a:pt x="54135" y="29583"/>
                    <a:pt x="54135" y="29583"/>
                  </a:cubicBezTo>
                  <a:cubicBezTo>
                    <a:pt x="54135" y="30000"/>
                    <a:pt x="55037" y="30416"/>
                    <a:pt x="55939" y="30416"/>
                  </a:cubicBezTo>
                  <a:cubicBezTo>
                    <a:pt x="55939" y="30416"/>
                    <a:pt x="55939" y="30416"/>
                    <a:pt x="55939" y="30416"/>
                  </a:cubicBezTo>
                  <a:cubicBezTo>
                    <a:pt x="56842" y="30416"/>
                    <a:pt x="57744" y="30000"/>
                    <a:pt x="57744" y="29583"/>
                  </a:cubicBezTo>
                  <a:cubicBezTo>
                    <a:pt x="57744" y="12083"/>
                    <a:pt x="57744" y="12083"/>
                    <a:pt x="57744" y="12083"/>
                  </a:cubicBezTo>
                  <a:cubicBezTo>
                    <a:pt x="57744" y="5833"/>
                    <a:pt x="57744" y="5833"/>
                    <a:pt x="57744" y="5833"/>
                  </a:cubicBezTo>
                  <a:cubicBezTo>
                    <a:pt x="57744" y="3750"/>
                    <a:pt x="61353" y="2083"/>
                    <a:pt x="64962" y="2083"/>
                  </a:cubicBezTo>
                  <a:cubicBezTo>
                    <a:pt x="70375" y="1666"/>
                    <a:pt x="73984" y="3333"/>
                    <a:pt x="73984" y="5833"/>
                  </a:cubicBezTo>
                  <a:cubicBezTo>
                    <a:pt x="73984" y="12083"/>
                    <a:pt x="73984" y="12083"/>
                    <a:pt x="73984" y="12083"/>
                  </a:cubicBezTo>
                  <a:cubicBezTo>
                    <a:pt x="73984" y="29583"/>
                    <a:pt x="73984" y="29583"/>
                    <a:pt x="73984" y="29583"/>
                  </a:cubicBezTo>
                  <a:cubicBezTo>
                    <a:pt x="73984" y="30000"/>
                    <a:pt x="75789" y="30416"/>
                    <a:pt x="76691" y="30416"/>
                  </a:cubicBezTo>
                  <a:cubicBezTo>
                    <a:pt x="76691" y="30416"/>
                    <a:pt x="76691" y="30416"/>
                    <a:pt x="76691" y="30416"/>
                  </a:cubicBezTo>
                  <a:cubicBezTo>
                    <a:pt x="77593" y="30416"/>
                    <a:pt x="78496" y="30000"/>
                    <a:pt x="78496" y="29583"/>
                  </a:cubicBezTo>
                  <a:cubicBezTo>
                    <a:pt x="78496" y="12083"/>
                    <a:pt x="78496" y="12083"/>
                    <a:pt x="78496" y="12083"/>
                  </a:cubicBezTo>
                  <a:cubicBezTo>
                    <a:pt x="78496" y="10416"/>
                    <a:pt x="82105" y="8750"/>
                    <a:pt x="85714" y="8333"/>
                  </a:cubicBezTo>
                  <a:cubicBezTo>
                    <a:pt x="91127" y="7916"/>
                    <a:pt x="94736" y="10000"/>
                    <a:pt x="94736" y="12083"/>
                  </a:cubicBezTo>
                  <a:cubicBezTo>
                    <a:pt x="94736" y="21666"/>
                    <a:pt x="94736" y="21666"/>
                    <a:pt x="94736" y="21666"/>
                  </a:cubicBezTo>
                  <a:cubicBezTo>
                    <a:pt x="94736" y="34166"/>
                    <a:pt x="94736" y="34166"/>
                    <a:pt x="94736" y="34166"/>
                  </a:cubicBezTo>
                  <a:cubicBezTo>
                    <a:pt x="94736" y="34583"/>
                    <a:pt x="95639" y="35416"/>
                    <a:pt x="97443" y="35416"/>
                  </a:cubicBezTo>
                  <a:cubicBezTo>
                    <a:pt x="97443" y="35416"/>
                    <a:pt x="97443" y="35416"/>
                    <a:pt x="97443" y="35416"/>
                  </a:cubicBezTo>
                  <a:cubicBezTo>
                    <a:pt x="98345" y="35416"/>
                    <a:pt x="99248" y="34583"/>
                    <a:pt x="99248" y="34166"/>
                  </a:cubicBezTo>
                  <a:cubicBezTo>
                    <a:pt x="99248" y="21666"/>
                    <a:pt x="99248" y="21666"/>
                    <a:pt x="99248" y="21666"/>
                  </a:cubicBezTo>
                  <a:cubicBezTo>
                    <a:pt x="99248" y="20000"/>
                    <a:pt x="101954" y="17916"/>
                    <a:pt x="106466" y="17916"/>
                  </a:cubicBezTo>
                  <a:cubicBezTo>
                    <a:pt x="110977" y="17500"/>
                    <a:pt x="115488" y="19166"/>
                    <a:pt x="115488" y="21666"/>
                  </a:cubicBezTo>
                  <a:cubicBezTo>
                    <a:pt x="115488" y="53333"/>
                    <a:pt x="115488" y="53333"/>
                    <a:pt x="115488" y="53333"/>
                  </a:cubicBezTo>
                  <a:cubicBezTo>
                    <a:pt x="115488" y="58750"/>
                    <a:pt x="110075" y="63333"/>
                    <a:pt x="100150" y="65833"/>
                  </a:cubicBezTo>
                  <a:cubicBezTo>
                    <a:pt x="100150" y="66250"/>
                    <a:pt x="99248" y="66666"/>
                    <a:pt x="99248" y="67083"/>
                  </a:cubicBezTo>
                  <a:cubicBezTo>
                    <a:pt x="99248" y="76250"/>
                    <a:pt x="99248" y="76250"/>
                    <a:pt x="99248" y="76250"/>
                  </a:cubicBezTo>
                  <a:cubicBezTo>
                    <a:pt x="46015" y="76250"/>
                    <a:pt x="46015" y="76250"/>
                    <a:pt x="46015" y="76250"/>
                  </a:cubicBezTo>
                  <a:cubicBezTo>
                    <a:pt x="46015" y="67083"/>
                    <a:pt x="46015" y="67083"/>
                    <a:pt x="46015" y="67083"/>
                  </a:cubicBezTo>
                  <a:cubicBezTo>
                    <a:pt x="46015" y="66666"/>
                    <a:pt x="45112" y="66666"/>
                    <a:pt x="44210" y="66250"/>
                  </a:cubicBezTo>
                  <a:cubicBezTo>
                    <a:pt x="39699" y="65000"/>
                    <a:pt x="36090" y="63333"/>
                    <a:pt x="33383" y="61250"/>
                  </a:cubicBezTo>
                  <a:cubicBezTo>
                    <a:pt x="21654" y="52916"/>
                    <a:pt x="7218" y="38750"/>
                    <a:pt x="7218" y="38750"/>
                  </a:cubicBezTo>
                  <a:cubicBezTo>
                    <a:pt x="6315" y="38750"/>
                    <a:pt x="6315" y="38750"/>
                    <a:pt x="6315" y="38333"/>
                  </a:cubicBezTo>
                  <a:cubicBezTo>
                    <a:pt x="4511" y="37500"/>
                    <a:pt x="5413" y="35833"/>
                    <a:pt x="7218" y="35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6"/>
          <p:cNvSpPr/>
          <p:nvPr/>
        </p:nvSpPr>
        <p:spPr>
          <a:xfrm>
            <a:off x="0" y="0"/>
            <a:ext cx="9144000" cy="5143500"/>
          </a:xfrm>
          <a:prstGeom prst="frame">
            <a:avLst>
              <a:gd name="adj1" fmla="val 4376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16"/>
          <p:cNvSpPr txBox="1">
            <a:spLocks noGrp="1"/>
          </p:cNvSpPr>
          <p:nvPr>
            <p:ph type="ctrTitle"/>
          </p:nvPr>
        </p:nvSpPr>
        <p:spPr>
          <a:xfrm>
            <a:off x="2626350" y="1888150"/>
            <a:ext cx="38913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23" name="Google Shape;123;p16"/>
          <p:cNvSpPr txBox="1">
            <a:spLocks noGrp="1"/>
          </p:cNvSpPr>
          <p:nvPr>
            <p:ph type="subTitle" idx="1"/>
          </p:nvPr>
        </p:nvSpPr>
        <p:spPr>
          <a:xfrm>
            <a:off x="2626350" y="3144854"/>
            <a:ext cx="3891300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>
                <a:solidFill>
                  <a:srgbClr val="000000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grpSp>
        <p:nvGrpSpPr>
          <p:cNvPr id="124" name="Google Shape;124;p16"/>
          <p:cNvGrpSpPr/>
          <p:nvPr/>
        </p:nvGrpSpPr>
        <p:grpSpPr>
          <a:xfrm rot="-5400000">
            <a:off x="7456019" y="290004"/>
            <a:ext cx="1223732" cy="2152215"/>
            <a:chOff x="4395788" y="4144963"/>
            <a:chExt cx="1058775" cy="1862100"/>
          </a:xfrm>
        </p:grpSpPr>
        <p:sp>
          <p:nvSpPr>
            <p:cNvPr id="125" name="Google Shape;125;p16"/>
            <p:cNvSpPr/>
            <p:nvPr/>
          </p:nvSpPr>
          <p:spPr>
            <a:xfrm>
              <a:off x="5224463" y="4338638"/>
              <a:ext cx="230100" cy="155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41379"/>
                  </a:moveTo>
                  <a:cubicBezTo>
                    <a:pt x="120000" y="20689"/>
                    <a:pt x="108837" y="0"/>
                    <a:pt x="94883" y="0"/>
                  </a:cubicBezTo>
                  <a:cubicBezTo>
                    <a:pt x="50232" y="0"/>
                    <a:pt x="50232" y="0"/>
                    <a:pt x="5023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0689"/>
                    <a:pt x="0" y="20689"/>
                    <a:pt x="0" y="20689"/>
                  </a:cubicBezTo>
                  <a:cubicBezTo>
                    <a:pt x="41860" y="20689"/>
                    <a:pt x="41860" y="20689"/>
                    <a:pt x="41860" y="20689"/>
                  </a:cubicBezTo>
                  <a:cubicBezTo>
                    <a:pt x="41860" y="49655"/>
                    <a:pt x="41860" y="49655"/>
                    <a:pt x="41860" y="49655"/>
                  </a:cubicBezTo>
                  <a:cubicBezTo>
                    <a:pt x="0" y="49655"/>
                    <a:pt x="0" y="49655"/>
                    <a:pt x="0" y="49655"/>
                  </a:cubicBezTo>
                  <a:cubicBezTo>
                    <a:pt x="0" y="70344"/>
                    <a:pt x="0" y="70344"/>
                    <a:pt x="0" y="70344"/>
                  </a:cubicBezTo>
                  <a:cubicBezTo>
                    <a:pt x="41860" y="70344"/>
                    <a:pt x="41860" y="70344"/>
                    <a:pt x="41860" y="70344"/>
                  </a:cubicBezTo>
                  <a:cubicBezTo>
                    <a:pt x="41860" y="99310"/>
                    <a:pt x="41860" y="99310"/>
                    <a:pt x="41860" y="99310"/>
                  </a:cubicBezTo>
                  <a:cubicBezTo>
                    <a:pt x="0" y="99310"/>
                    <a:pt x="0" y="99310"/>
                    <a:pt x="0" y="99310"/>
                  </a:cubicBezTo>
                  <a:cubicBezTo>
                    <a:pt x="0" y="120000"/>
                    <a:pt x="0" y="120000"/>
                    <a:pt x="0" y="120000"/>
                  </a:cubicBezTo>
                  <a:cubicBezTo>
                    <a:pt x="50232" y="120000"/>
                    <a:pt x="50232" y="120000"/>
                    <a:pt x="50232" y="120000"/>
                  </a:cubicBezTo>
                  <a:cubicBezTo>
                    <a:pt x="94883" y="120000"/>
                    <a:pt x="94883" y="120000"/>
                    <a:pt x="94883" y="120000"/>
                  </a:cubicBezTo>
                  <a:cubicBezTo>
                    <a:pt x="94883" y="120000"/>
                    <a:pt x="94883" y="120000"/>
                    <a:pt x="94883" y="120000"/>
                  </a:cubicBezTo>
                  <a:cubicBezTo>
                    <a:pt x="100465" y="120000"/>
                    <a:pt x="108837" y="115862"/>
                    <a:pt x="114418" y="107586"/>
                  </a:cubicBezTo>
                  <a:cubicBezTo>
                    <a:pt x="117209" y="99310"/>
                    <a:pt x="120000" y="86896"/>
                    <a:pt x="120000" y="78620"/>
                  </a:cubicBezTo>
                  <a:lnTo>
                    <a:pt x="120000" y="41379"/>
                  </a:lnTo>
                  <a:close/>
                  <a:moveTo>
                    <a:pt x="64186" y="99310"/>
                  </a:moveTo>
                  <a:cubicBezTo>
                    <a:pt x="55813" y="99310"/>
                    <a:pt x="55813" y="99310"/>
                    <a:pt x="55813" y="99310"/>
                  </a:cubicBezTo>
                  <a:cubicBezTo>
                    <a:pt x="55813" y="20689"/>
                    <a:pt x="55813" y="20689"/>
                    <a:pt x="55813" y="20689"/>
                  </a:cubicBezTo>
                  <a:cubicBezTo>
                    <a:pt x="64186" y="20689"/>
                    <a:pt x="64186" y="20689"/>
                    <a:pt x="64186" y="20689"/>
                  </a:cubicBezTo>
                  <a:lnTo>
                    <a:pt x="64186" y="99310"/>
                  </a:lnTo>
                  <a:close/>
                  <a:moveTo>
                    <a:pt x="103255" y="91034"/>
                  </a:moveTo>
                  <a:cubicBezTo>
                    <a:pt x="100465" y="95172"/>
                    <a:pt x="97674" y="99310"/>
                    <a:pt x="94883" y="99310"/>
                  </a:cubicBezTo>
                  <a:cubicBezTo>
                    <a:pt x="94883" y="99310"/>
                    <a:pt x="94883" y="99310"/>
                    <a:pt x="94883" y="99310"/>
                  </a:cubicBezTo>
                  <a:cubicBezTo>
                    <a:pt x="78139" y="99310"/>
                    <a:pt x="78139" y="99310"/>
                    <a:pt x="78139" y="99310"/>
                  </a:cubicBezTo>
                  <a:cubicBezTo>
                    <a:pt x="78139" y="20689"/>
                    <a:pt x="78139" y="20689"/>
                    <a:pt x="78139" y="20689"/>
                  </a:cubicBezTo>
                  <a:cubicBezTo>
                    <a:pt x="94883" y="20689"/>
                    <a:pt x="94883" y="20689"/>
                    <a:pt x="94883" y="20689"/>
                  </a:cubicBezTo>
                  <a:cubicBezTo>
                    <a:pt x="100465" y="20689"/>
                    <a:pt x="106046" y="33103"/>
                    <a:pt x="106046" y="41379"/>
                  </a:cubicBezTo>
                  <a:cubicBezTo>
                    <a:pt x="106046" y="78620"/>
                    <a:pt x="106046" y="78620"/>
                    <a:pt x="106046" y="78620"/>
                  </a:cubicBezTo>
                  <a:cubicBezTo>
                    <a:pt x="106046" y="82758"/>
                    <a:pt x="106046" y="86896"/>
                    <a:pt x="103255" y="9103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Google Shape;126;p16"/>
            <p:cNvSpPr/>
            <p:nvPr/>
          </p:nvSpPr>
          <p:spPr>
            <a:xfrm>
              <a:off x="4395788" y="4338638"/>
              <a:ext cx="347700" cy="155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2461" y="4137"/>
                  </a:moveTo>
                  <a:cubicBezTo>
                    <a:pt x="1846" y="49655"/>
                    <a:pt x="1846" y="49655"/>
                    <a:pt x="1846" y="49655"/>
                  </a:cubicBezTo>
                  <a:cubicBezTo>
                    <a:pt x="0" y="53793"/>
                    <a:pt x="0" y="57931"/>
                    <a:pt x="0" y="62068"/>
                  </a:cubicBezTo>
                  <a:cubicBezTo>
                    <a:pt x="0" y="62068"/>
                    <a:pt x="0" y="66206"/>
                    <a:pt x="1846" y="70344"/>
                  </a:cubicBezTo>
                  <a:cubicBezTo>
                    <a:pt x="42461" y="115862"/>
                    <a:pt x="42461" y="115862"/>
                    <a:pt x="42461" y="115862"/>
                  </a:cubicBezTo>
                  <a:cubicBezTo>
                    <a:pt x="42461" y="120000"/>
                    <a:pt x="44307" y="120000"/>
                    <a:pt x="44307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99310"/>
                    <a:pt x="120000" y="99310"/>
                    <a:pt x="120000" y="99310"/>
                  </a:cubicBezTo>
                  <a:cubicBezTo>
                    <a:pt x="49846" y="99310"/>
                    <a:pt x="49846" y="99310"/>
                    <a:pt x="49846" y="99310"/>
                  </a:cubicBezTo>
                  <a:cubicBezTo>
                    <a:pt x="49846" y="91034"/>
                    <a:pt x="49846" y="91034"/>
                    <a:pt x="49846" y="91034"/>
                  </a:cubicBezTo>
                  <a:cubicBezTo>
                    <a:pt x="59076" y="70344"/>
                    <a:pt x="59076" y="70344"/>
                    <a:pt x="59076" y="70344"/>
                  </a:cubicBezTo>
                  <a:cubicBezTo>
                    <a:pt x="120000" y="70344"/>
                    <a:pt x="120000" y="70344"/>
                    <a:pt x="120000" y="70344"/>
                  </a:cubicBezTo>
                  <a:cubicBezTo>
                    <a:pt x="120000" y="49655"/>
                    <a:pt x="120000" y="49655"/>
                    <a:pt x="120000" y="49655"/>
                  </a:cubicBezTo>
                  <a:cubicBezTo>
                    <a:pt x="59076" y="49655"/>
                    <a:pt x="59076" y="49655"/>
                    <a:pt x="59076" y="49655"/>
                  </a:cubicBezTo>
                  <a:cubicBezTo>
                    <a:pt x="49846" y="28965"/>
                    <a:pt x="49846" y="28965"/>
                    <a:pt x="49846" y="28965"/>
                  </a:cubicBezTo>
                  <a:cubicBezTo>
                    <a:pt x="49846" y="20689"/>
                    <a:pt x="49846" y="20689"/>
                    <a:pt x="49846" y="20689"/>
                  </a:cubicBezTo>
                  <a:cubicBezTo>
                    <a:pt x="120000" y="20689"/>
                    <a:pt x="120000" y="20689"/>
                    <a:pt x="120000" y="20689"/>
                  </a:cubicBezTo>
                  <a:cubicBezTo>
                    <a:pt x="120000" y="0"/>
                    <a:pt x="120000" y="0"/>
                    <a:pt x="120000" y="0"/>
                  </a:cubicBezTo>
                  <a:cubicBezTo>
                    <a:pt x="44307" y="0"/>
                    <a:pt x="44307" y="0"/>
                    <a:pt x="44307" y="0"/>
                  </a:cubicBezTo>
                  <a:cubicBezTo>
                    <a:pt x="44307" y="0"/>
                    <a:pt x="42461" y="0"/>
                    <a:pt x="42461" y="4137"/>
                  </a:cubicBezTo>
                  <a:close/>
                  <a:moveTo>
                    <a:pt x="18461" y="66206"/>
                  </a:moveTo>
                  <a:cubicBezTo>
                    <a:pt x="14769" y="62068"/>
                    <a:pt x="14769" y="62068"/>
                    <a:pt x="14769" y="62068"/>
                  </a:cubicBezTo>
                  <a:cubicBezTo>
                    <a:pt x="18461" y="53793"/>
                    <a:pt x="18461" y="53793"/>
                    <a:pt x="18461" y="53793"/>
                  </a:cubicBezTo>
                  <a:lnTo>
                    <a:pt x="18461" y="66206"/>
                  </a:lnTo>
                  <a:close/>
                  <a:moveTo>
                    <a:pt x="49846" y="62068"/>
                  </a:moveTo>
                  <a:cubicBezTo>
                    <a:pt x="40615" y="78620"/>
                    <a:pt x="40615" y="78620"/>
                    <a:pt x="40615" y="78620"/>
                  </a:cubicBezTo>
                  <a:cubicBezTo>
                    <a:pt x="40615" y="82758"/>
                    <a:pt x="40615" y="82758"/>
                    <a:pt x="40615" y="86896"/>
                  </a:cubicBezTo>
                  <a:cubicBezTo>
                    <a:pt x="40615" y="91034"/>
                    <a:pt x="40615" y="91034"/>
                    <a:pt x="40615" y="91034"/>
                  </a:cubicBezTo>
                  <a:cubicBezTo>
                    <a:pt x="27692" y="74482"/>
                    <a:pt x="27692" y="74482"/>
                    <a:pt x="27692" y="74482"/>
                  </a:cubicBezTo>
                  <a:cubicBezTo>
                    <a:pt x="27692" y="45517"/>
                    <a:pt x="27692" y="45517"/>
                    <a:pt x="27692" y="45517"/>
                  </a:cubicBezTo>
                  <a:cubicBezTo>
                    <a:pt x="40615" y="28965"/>
                    <a:pt x="40615" y="28965"/>
                    <a:pt x="40615" y="28965"/>
                  </a:cubicBezTo>
                  <a:cubicBezTo>
                    <a:pt x="40615" y="33103"/>
                    <a:pt x="40615" y="33103"/>
                    <a:pt x="40615" y="33103"/>
                  </a:cubicBezTo>
                  <a:cubicBezTo>
                    <a:pt x="40615" y="37241"/>
                    <a:pt x="40615" y="37241"/>
                    <a:pt x="40615" y="41379"/>
                  </a:cubicBezTo>
                  <a:lnTo>
                    <a:pt x="49846" y="620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" name="Google Shape;127;p16"/>
            <p:cNvSpPr/>
            <p:nvPr/>
          </p:nvSpPr>
          <p:spPr>
            <a:xfrm>
              <a:off x="4630738" y="4144963"/>
              <a:ext cx="593700" cy="1862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5945" y="43919"/>
                  </a:moveTo>
                  <a:cubicBezTo>
                    <a:pt x="25945" y="56714"/>
                    <a:pt x="25945" y="56714"/>
                    <a:pt x="25945" y="56714"/>
                  </a:cubicBezTo>
                  <a:cubicBezTo>
                    <a:pt x="12972" y="56714"/>
                    <a:pt x="12972" y="56714"/>
                    <a:pt x="12972" y="56714"/>
                  </a:cubicBezTo>
                  <a:cubicBezTo>
                    <a:pt x="11891" y="56714"/>
                    <a:pt x="10810" y="57060"/>
                    <a:pt x="10810" y="57752"/>
                  </a:cubicBezTo>
                  <a:cubicBezTo>
                    <a:pt x="10810" y="120000"/>
                    <a:pt x="10810" y="120000"/>
                    <a:pt x="10810" y="120000"/>
                  </a:cubicBezTo>
                  <a:cubicBezTo>
                    <a:pt x="16216" y="120000"/>
                    <a:pt x="16216" y="120000"/>
                    <a:pt x="16216" y="120000"/>
                  </a:cubicBezTo>
                  <a:cubicBezTo>
                    <a:pt x="16216" y="58443"/>
                    <a:pt x="16216" y="58443"/>
                    <a:pt x="16216" y="58443"/>
                  </a:cubicBezTo>
                  <a:cubicBezTo>
                    <a:pt x="114594" y="58443"/>
                    <a:pt x="114594" y="58443"/>
                    <a:pt x="114594" y="58443"/>
                  </a:cubicBezTo>
                  <a:cubicBezTo>
                    <a:pt x="114594" y="120000"/>
                    <a:pt x="114594" y="120000"/>
                    <a:pt x="114594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57752"/>
                    <a:pt x="120000" y="57752"/>
                    <a:pt x="120000" y="57752"/>
                  </a:cubicBezTo>
                  <a:cubicBezTo>
                    <a:pt x="120000" y="57060"/>
                    <a:pt x="118918" y="56714"/>
                    <a:pt x="117837" y="56714"/>
                  </a:cubicBezTo>
                  <a:cubicBezTo>
                    <a:pt x="104864" y="56714"/>
                    <a:pt x="104864" y="56714"/>
                    <a:pt x="104864" y="56714"/>
                  </a:cubicBezTo>
                  <a:cubicBezTo>
                    <a:pt x="104864" y="43919"/>
                    <a:pt x="104864" y="43919"/>
                    <a:pt x="104864" y="43919"/>
                  </a:cubicBezTo>
                  <a:cubicBezTo>
                    <a:pt x="113513" y="41498"/>
                    <a:pt x="120000" y="37694"/>
                    <a:pt x="120000" y="33544"/>
                  </a:cubicBezTo>
                  <a:cubicBezTo>
                    <a:pt x="120000" y="26282"/>
                    <a:pt x="120000" y="26282"/>
                    <a:pt x="120000" y="26282"/>
                  </a:cubicBezTo>
                  <a:cubicBezTo>
                    <a:pt x="120000" y="20403"/>
                    <a:pt x="120000" y="20403"/>
                    <a:pt x="120000" y="20403"/>
                  </a:cubicBezTo>
                  <a:cubicBezTo>
                    <a:pt x="120000" y="11757"/>
                    <a:pt x="120000" y="11757"/>
                    <a:pt x="120000" y="11757"/>
                  </a:cubicBezTo>
                  <a:cubicBezTo>
                    <a:pt x="120000" y="9337"/>
                    <a:pt x="113513" y="7262"/>
                    <a:pt x="104864" y="7262"/>
                  </a:cubicBezTo>
                  <a:cubicBezTo>
                    <a:pt x="101621" y="7262"/>
                    <a:pt x="99459" y="7608"/>
                    <a:pt x="97297" y="8299"/>
                  </a:cubicBezTo>
                  <a:cubicBezTo>
                    <a:pt x="97297" y="6916"/>
                    <a:pt x="97297" y="6916"/>
                    <a:pt x="97297" y="6916"/>
                  </a:cubicBezTo>
                  <a:cubicBezTo>
                    <a:pt x="97297" y="4495"/>
                    <a:pt x="90810" y="2420"/>
                    <a:pt x="82162" y="2420"/>
                  </a:cubicBezTo>
                  <a:cubicBezTo>
                    <a:pt x="78918" y="2420"/>
                    <a:pt x="75675" y="2766"/>
                    <a:pt x="73513" y="3458"/>
                  </a:cubicBezTo>
                  <a:cubicBezTo>
                    <a:pt x="72432" y="1383"/>
                    <a:pt x="67027" y="0"/>
                    <a:pt x="59459" y="0"/>
                  </a:cubicBezTo>
                  <a:cubicBezTo>
                    <a:pt x="52972" y="0"/>
                    <a:pt x="47567" y="1383"/>
                    <a:pt x="46486" y="3458"/>
                  </a:cubicBezTo>
                  <a:cubicBezTo>
                    <a:pt x="43243" y="2766"/>
                    <a:pt x="40000" y="2420"/>
                    <a:pt x="36756" y="2420"/>
                  </a:cubicBezTo>
                  <a:cubicBezTo>
                    <a:pt x="29189" y="2420"/>
                    <a:pt x="22702" y="4495"/>
                    <a:pt x="22702" y="6916"/>
                  </a:cubicBezTo>
                  <a:cubicBezTo>
                    <a:pt x="22702" y="28703"/>
                    <a:pt x="22702" y="28703"/>
                    <a:pt x="22702" y="28703"/>
                  </a:cubicBezTo>
                  <a:cubicBezTo>
                    <a:pt x="28108" y="28703"/>
                    <a:pt x="28108" y="28703"/>
                    <a:pt x="28108" y="28703"/>
                  </a:cubicBezTo>
                  <a:cubicBezTo>
                    <a:pt x="28108" y="6916"/>
                    <a:pt x="28108" y="6916"/>
                    <a:pt x="28108" y="6916"/>
                  </a:cubicBezTo>
                  <a:cubicBezTo>
                    <a:pt x="28108" y="5533"/>
                    <a:pt x="32432" y="4149"/>
                    <a:pt x="36756" y="4149"/>
                  </a:cubicBezTo>
                  <a:cubicBezTo>
                    <a:pt x="42162" y="4149"/>
                    <a:pt x="45405" y="5533"/>
                    <a:pt x="45405" y="6916"/>
                  </a:cubicBezTo>
                  <a:cubicBezTo>
                    <a:pt x="45405" y="14178"/>
                    <a:pt x="45405" y="14178"/>
                    <a:pt x="45405" y="14178"/>
                  </a:cubicBezTo>
                  <a:cubicBezTo>
                    <a:pt x="45405" y="19020"/>
                    <a:pt x="45405" y="19020"/>
                    <a:pt x="45405" y="19020"/>
                  </a:cubicBezTo>
                  <a:cubicBezTo>
                    <a:pt x="50810" y="19020"/>
                    <a:pt x="50810" y="19020"/>
                    <a:pt x="50810" y="19020"/>
                  </a:cubicBezTo>
                  <a:cubicBezTo>
                    <a:pt x="50810" y="14178"/>
                    <a:pt x="50810" y="14178"/>
                    <a:pt x="50810" y="14178"/>
                  </a:cubicBezTo>
                  <a:cubicBezTo>
                    <a:pt x="50810" y="6916"/>
                    <a:pt x="50810" y="6916"/>
                    <a:pt x="50810" y="6916"/>
                  </a:cubicBezTo>
                  <a:cubicBezTo>
                    <a:pt x="50810" y="4495"/>
                    <a:pt x="50810" y="4495"/>
                    <a:pt x="50810" y="4495"/>
                  </a:cubicBezTo>
                  <a:cubicBezTo>
                    <a:pt x="50810" y="3112"/>
                    <a:pt x="55135" y="1729"/>
                    <a:pt x="59459" y="1729"/>
                  </a:cubicBezTo>
                  <a:cubicBezTo>
                    <a:pt x="64864" y="1729"/>
                    <a:pt x="68108" y="3112"/>
                    <a:pt x="68108" y="4495"/>
                  </a:cubicBezTo>
                  <a:cubicBezTo>
                    <a:pt x="68108" y="6916"/>
                    <a:pt x="68108" y="6916"/>
                    <a:pt x="68108" y="6916"/>
                  </a:cubicBezTo>
                  <a:cubicBezTo>
                    <a:pt x="68108" y="14178"/>
                    <a:pt x="68108" y="14178"/>
                    <a:pt x="68108" y="14178"/>
                  </a:cubicBezTo>
                  <a:cubicBezTo>
                    <a:pt x="68108" y="19020"/>
                    <a:pt x="68108" y="19020"/>
                    <a:pt x="68108" y="19020"/>
                  </a:cubicBezTo>
                  <a:cubicBezTo>
                    <a:pt x="73513" y="19020"/>
                    <a:pt x="73513" y="19020"/>
                    <a:pt x="73513" y="19020"/>
                  </a:cubicBezTo>
                  <a:cubicBezTo>
                    <a:pt x="73513" y="14178"/>
                    <a:pt x="73513" y="14178"/>
                    <a:pt x="73513" y="14178"/>
                  </a:cubicBezTo>
                  <a:cubicBezTo>
                    <a:pt x="73513" y="6916"/>
                    <a:pt x="73513" y="6916"/>
                    <a:pt x="73513" y="6916"/>
                  </a:cubicBezTo>
                  <a:cubicBezTo>
                    <a:pt x="73513" y="5533"/>
                    <a:pt x="77837" y="4149"/>
                    <a:pt x="82162" y="4149"/>
                  </a:cubicBezTo>
                  <a:cubicBezTo>
                    <a:pt x="87567" y="4149"/>
                    <a:pt x="90810" y="5533"/>
                    <a:pt x="90810" y="6916"/>
                  </a:cubicBezTo>
                  <a:cubicBezTo>
                    <a:pt x="90810" y="11757"/>
                    <a:pt x="90810" y="11757"/>
                    <a:pt x="90810" y="11757"/>
                  </a:cubicBezTo>
                  <a:cubicBezTo>
                    <a:pt x="90810" y="19020"/>
                    <a:pt x="90810" y="19020"/>
                    <a:pt x="90810" y="19020"/>
                  </a:cubicBezTo>
                  <a:cubicBezTo>
                    <a:pt x="90810" y="21440"/>
                    <a:pt x="90810" y="21440"/>
                    <a:pt x="90810" y="21440"/>
                  </a:cubicBezTo>
                  <a:cubicBezTo>
                    <a:pt x="97297" y="21440"/>
                    <a:pt x="97297" y="21440"/>
                    <a:pt x="97297" y="21440"/>
                  </a:cubicBezTo>
                  <a:cubicBezTo>
                    <a:pt x="97297" y="19020"/>
                    <a:pt x="97297" y="19020"/>
                    <a:pt x="97297" y="19020"/>
                  </a:cubicBezTo>
                  <a:cubicBezTo>
                    <a:pt x="97297" y="11757"/>
                    <a:pt x="97297" y="11757"/>
                    <a:pt x="97297" y="11757"/>
                  </a:cubicBezTo>
                  <a:cubicBezTo>
                    <a:pt x="97297" y="10374"/>
                    <a:pt x="100540" y="8991"/>
                    <a:pt x="104864" y="8991"/>
                  </a:cubicBezTo>
                  <a:cubicBezTo>
                    <a:pt x="110270" y="8991"/>
                    <a:pt x="113513" y="10374"/>
                    <a:pt x="113513" y="11757"/>
                  </a:cubicBezTo>
                  <a:cubicBezTo>
                    <a:pt x="113513" y="20403"/>
                    <a:pt x="113513" y="20403"/>
                    <a:pt x="113513" y="20403"/>
                  </a:cubicBezTo>
                  <a:cubicBezTo>
                    <a:pt x="113513" y="26282"/>
                    <a:pt x="113513" y="26282"/>
                    <a:pt x="113513" y="26282"/>
                  </a:cubicBezTo>
                  <a:cubicBezTo>
                    <a:pt x="113513" y="33544"/>
                    <a:pt x="113513" y="33544"/>
                    <a:pt x="113513" y="33544"/>
                  </a:cubicBezTo>
                  <a:cubicBezTo>
                    <a:pt x="113513" y="37348"/>
                    <a:pt x="108108" y="40806"/>
                    <a:pt x="98378" y="42881"/>
                  </a:cubicBezTo>
                  <a:cubicBezTo>
                    <a:pt x="98378" y="43919"/>
                    <a:pt x="98378" y="43919"/>
                    <a:pt x="98378" y="43919"/>
                  </a:cubicBezTo>
                  <a:cubicBezTo>
                    <a:pt x="98378" y="44956"/>
                    <a:pt x="98378" y="44956"/>
                    <a:pt x="98378" y="44956"/>
                  </a:cubicBezTo>
                  <a:cubicBezTo>
                    <a:pt x="98378" y="56714"/>
                    <a:pt x="98378" y="56714"/>
                    <a:pt x="98378" y="56714"/>
                  </a:cubicBezTo>
                  <a:cubicBezTo>
                    <a:pt x="32432" y="56714"/>
                    <a:pt x="32432" y="56714"/>
                    <a:pt x="32432" y="56714"/>
                  </a:cubicBezTo>
                  <a:cubicBezTo>
                    <a:pt x="32432" y="44956"/>
                    <a:pt x="32432" y="44956"/>
                    <a:pt x="32432" y="44956"/>
                  </a:cubicBezTo>
                  <a:cubicBezTo>
                    <a:pt x="32432" y="44265"/>
                    <a:pt x="32432" y="44265"/>
                    <a:pt x="32432" y="44265"/>
                  </a:cubicBezTo>
                  <a:cubicBezTo>
                    <a:pt x="32432" y="42881"/>
                    <a:pt x="32432" y="42881"/>
                    <a:pt x="32432" y="42881"/>
                  </a:cubicBezTo>
                  <a:cubicBezTo>
                    <a:pt x="16216" y="39769"/>
                    <a:pt x="5405" y="34582"/>
                    <a:pt x="5405" y="31123"/>
                  </a:cubicBezTo>
                  <a:cubicBezTo>
                    <a:pt x="5405" y="22478"/>
                    <a:pt x="5405" y="22478"/>
                    <a:pt x="5405" y="22478"/>
                  </a:cubicBezTo>
                  <a:cubicBezTo>
                    <a:pt x="0" y="22478"/>
                    <a:pt x="0" y="22478"/>
                    <a:pt x="0" y="22478"/>
                  </a:cubicBezTo>
                  <a:cubicBezTo>
                    <a:pt x="0" y="31123"/>
                    <a:pt x="0" y="31123"/>
                    <a:pt x="0" y="31123"/>
                  </a:cubicBezTo>
                  <a:cubicBezTo>
                    <a:pt x="0" y="34582"/>
                    <a:pt x="10810" y="40461"/>
                    <a:pt x="25945" y="4391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8" name="Google Shape;128;p16"/>
          <p:cNvGrpSpPr/>
          <p:nvPr/>
        </p:nvGrpSpPr>
        <p:grpSpPr>
          <a:xfrm rot="-5400000">
            <a:off x="721039" y="2564836"/>
            <a:ext cx="1106346" cy="2548423"/>
            <a:chOff x="3357563" y="850900"/>
            <a:chExt cx="957212" cy="2204900"/>
          </a:xfrm>
        </p:grpSpPr>
        <p:sp>
          <p:nvSpPr>
            <p:cNvPr id="129" name="Google Shape;129;p16"/>
            <p:cNvSpPr/>
            <p:nvPr/>
          </p:nvSpPr>
          <p:spPr>
            <a:xfrm>
              <a:off x="3833813" y="2476500"/>
              <a:ext cx="270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8823" y="0"/>
                  </a:moveTo>
                  <a:lnTo>
                    <a:pt x="0" y="0"/>
                  </a:lnTo>
                  <a:lnTo>
                    <a:pt x="0" y="120000"/>
                  </a:lnTo>
                  <a:lnTo>
                    <a:pt x="120000" y="120000"/>
                  </a:lnTo>
                  <a:lnTo>
                    <a:pt x="988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" name="Google Shape;130;p16"/>
            <p:cNvSpPr/>
            <p:nvPr/>
          </p:nvSpPr>
          <p:spPr>
            <a:xfrm>
              <a:off x="3736975" y="2476500"/>
              <a:ext cx="577800" cy="579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35555"/>
                  </a:moveTo>
                  <a:cubicBezTo>
                    <a:pt x="84444" y="1111"/>
                    <a:pt x="84444" y="1111"/>
                    <a:pt x="84444" y="1111"/>
                  </a:cubicBezTo>
                  <a:cubicBezTo>
                    <a:pt x="84444" y="1111"/>
                    <a:pt x="83333" y="0"/>
                    <a:pt x="82222" y="0"/>
                  </a:cubicBezTo>
                  <a:cubicBezTo>
                    <a:pt x="55555" y="0"/>
                    <a:pt x="55555" y="0"/>
                    <a:pt x="55555" y="0"/>
                  </a:cubicBezTo>
                  <a:cubicBezTo>
                    <a:pt x="55555" y="5555"/>
                    <a:pt x="55555" y="5555"/>
                    <a:pt x="55555" y="5555"/>
                  </a:cubicBezTo>
                  <a:cubicBezTo>
                    <a:pt x="80000" y="5555"/>
                    <a:pt x="80000" y="5555"/>
                    <a:pt x="80000" y="5555"/>
                  </a:cubicBezTo>
                  <a:cubicBezTo>
                    <a:pt x="80000" y="37777"/>
                    <a:pt x="80000" y="37777"/>
                    <a:pt x="80000" y="37777"/>
                  </a:cubicBezTo>
                  <a:cubicBezTo>
                    <a:pt x="80000" y="40000"/>
                    <a:pt x="81111" y="41111"/>
                    <a:pt x="82222" y="41111"/>
                  </a:cubicBezTo>
                  <a:cubicBezTo>
                    <a:pt x="114444" y="41111"/>
                    <a:pt x="114444" y="41111"/>
                    <a:pt x="114444" y="41111"/>
                  </a:cubicBezTo>
                  <a:cubicBezTo>
                    <a:pt x="114444" y="114444"/>
                    <a:pt x="114444" y="114444"/>
                    <a:pt x="114444" y="114444"/>
                  </a:cubicBezTo>
                  <a:cubicBezTo>
                    <a:pt x="5555" y="114444"/>
                    <a:pt x="5555" y="114444"/>
                    <a:pt x="5555" y="114444"/>
                  </a:cubicBezTo>
                  <a:cubicBezTo>
                    <a:pt x="5555" y="42222"/>
                    <a:pt x="5555" y="42222"/>
                    <a:pt x="5555" y="42222"/>
                  </a:cubicBezTo>
                  <a:cubicBezTo>
                    <a:pt x="5555" y="42222"/>
                    <a:pt x="5555" y="42222"/>
                    <a:pt x="4444" y="42222"/>
                  </a:cubicBezTo>
                  <a:cubicBezTo>
                    <a:pt x="3333" y="42222"/>
                    <a:pt x="2222" y="42222"/>
                    <a:pt x="0" y="42222"/>
                  </a:cubicBezTo>
                  <a:cubicBezTo>
                    <a:pt x="0" y="117777"/>
                    <a:pt x="0" y="117777"/>
                    <a:pt x="0" y="117777"/>
                  </a:cubicBezTo>
                  <a:cubicBezTo>
                    <a:pt x="0" y="118888"/>
                    <a:pt x="1111" y="120000"/>
                    <a:pt x="3333" y="120000"/>
                  </a:cubicBezTo>
                  <a:cubicBezTo>
                    <a:pt x="117777" y="120000"/>
                    <a:pt x="117777" y="120000"/>
                    <a:pt x="117777" y="120000"/>
                  </a:cubicBezTo>
                  <a:cubicBezTo>
                    <a:pt x="118888" y="120000"/>
                    <a:pt x="120000" y="118888"/>
                    <a:pt x="120000" y="117777"/>
                  </a:cubicBezTo>
                  <a:cubicBezTo>
                    <a:pt x="120000" y="37777"/>
                    <a:pt x="120000" y="37777"/>
                    <a:pt x="120000" y="37777"/>
                  </a:cubicBezTo>
                  <a:cubicBezTo>
                    <a:pt x="120000" y="37777"/>
                    <a:pt x="120000" y="36666"/>
                    <a:pt x="120000" y="35555"/>
                  </a:cubicBezTo>
                  <a:close/>
                  <a:moveTo>
                    <a:pt x="85555" y="35555"/>
                  </a:moveTo>
                  <a:cubicBezTo>
                    <a:pt x="85555" y="10000"/>
                    <a:pt x="85555" y="10000"/>
                    <a:pt x="85555" y="10000"/>
                  </a:cubicBezTo>
                  <a:cubicBezTo>
                    <a:pt x="111111" y="35555"/>
                    <a:pt x="111111" y="35555"/>
                    <a:pt x="111111" y="35555"/>
                  </a:cubicBezTo>
                  <a:lnTo>
                    <a:pt x="85555" y="3555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" name="Google Shape;131;p16"/>
            <p:cNvSpPr/>
            <p:nvPr/>
          </p:nvSpPr>
          <p:spPr>
            <a:xfrm>
              <a:off x="3357563" y="850900"/>
              <a:ext cx="807900" cy="1830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5827" y="64046"/>
                  </a:moveTo>
                  <a:cubicBezTo>
                    <a:pt x="85827" y="64046"/>
                    <a:pt x="85827" y="64046"/>
                    <a:pt x="85827" y="64046"/>
                  </a:cubicBezTo>
                  <a:cubicBezTo>
                    <a:pt x="84238" y="63343"/>
                    <a:pt x="82649" y="62639"/>
                    <a:pt x="81059" y="62287"/>
                  </a:cubicBezTo>
                  <a:cubicBezTo>
                    <a:pt x="81059" y="49970"/>
                    <a:pt x="81059" y="49970"/>
                    <a:pt x="81059" y="49970"/>
                  </a:cubicBezTo>
                  <a:cubicBezTo>
                    <a:pt x="93774" y="49970"/>
                    <a:pt x="93774" y="49970"/>
                    <a:pt x="93774" y="49970"/>
                  </a:cubicBezTo>
                  <a:cubicBezTo>
                    <a:pt x="94569" y="49970"/>
                    <a:pt x="95364" y="49266"/>
                    <a:pt x="95364" y="48914"/>
                  </a:cubicBezTo>
                  <a:cubicBezTo>
                    <a:pt x="95364" y="0"/>
                    <a:pt x="95364" y="0"/>
                    <a:pt x="95364" y="0"/>
                  </a:cubicBezTo>
                  <a:cubicBezTo>
                    <a:pt x="91390" y="0"/>
                    <a:pt x="91390" y="0"/>
                    <a:pt x="91390" y="0"/>
                  </a:cubicBezTo>
                  <a:cubicBezTo>
                    <a:pt x="91390" y="38005"/>
                    <a:pt x="91390" y="38005"/>
                    <a:pt x="91390" y="38005"/>
                  </a:cubicBezTo>
                  <a:cubicBezTo>
                    <a:pt x="19072" y="38005"/>
                    <a:pt x="19072" y="38005"/>
                    <a:pt x="19072" y="38005"/>
                  </a:cubicBezTo>
                  <a:cubicBezTo>
                    <a:pt x="19072" y="0"/>
                    <a:pt x="19072" y="0"/>
                    <a:pt x="19072" y="0"/>
                  </a:cubicBezTo>
                  <a:cubicBezTo>
                    <a:pt x="15099" y="0"/>
                    <a:pt x="15099" y="0"/>
                    <a:pt x="15099" y="0"/>
                  </a:cubicBezTo>
                  <a:cubicBezTo>
                    <a:pt x="15099" y="48914"/>
                    <a:pt x="15099" y="48914"/>
                    <a:pt x="15099" y="48914"/>
                  </a:cubicBezTo>
                  <a:cubicBezTo>
                    <a:pt x="15099" y="49266"/>
                    <a:pt x="15894" y="49970"/>
                    <a:pt x="16688" y="49970"/>
                  </a:cubicBezTo>
                  <a:cubicBezTo>
                    <a:pt x="29403" y="49970"/>
                    <a:pt x="29403" y="49970"/>
                    <a:pt x="29403" y="49970"/>
                  </a:cubicBezTo>
                  <a:cubicBezTo>
                    <a:pt x="29403" y="62287"/>
                    <a:pt x="29403" y="62287"/>
                    <a:pt x="29403" y="62287"/>
                  </a:cubicBezTo>
                  <a:cubicBezTo>
                    <a:pt x="21456" y="64750"/>
                    <a:pt x="17483" y="69677"/>
                    <a:pt x="17483" y="76715"/>
                  </a:cubicBezTo>
                  <a:cubicBezTo>
                    <a:pt x="17483" y="78826"/>
                    <a:pt x="16688" y="80586"/>
                    <a:pt x="14304" y="82697"/>
                  </a:cubicBezTo>
                  <a:cubicBezTo>
                    <a:pt x="2384" y="92903"/>
                    <a:pt x="2384" y="92903"/>
                    <a:pt x="2384" y="92903"/>
                  </a:cubicBezTo>
                  <a:cubicBezTo>
                    <a:pt x="794" y="93958"/>
                    <a:pt x="0" y="95014"/>
                    <a:pt x="794" y="96422"/>
                  </a:cubicBezTo>
                  <a:cubicBezTo>
                    <a:pt x="1589" y="97478"/>
                    <a:pt x="3178" y="98533"/>
                    <a:pt x="5562" y="99237"/>
                  </a:cubicBezTo>
                  <a:cubicBezTo>
                    <a:pt x="10331" y="100645"/>
                    <a:pt x="17483" y="99941"/>
                    <a:pt x="20662" y="97829"/>
                  </a:cubicBezTo>
                  <a:cubicBezTo>
                    <a:pt x="30198" y="90791"/>
                    <a:pt x="30198" y="90791"/>
                    <a:pt x="30198" y="90791"/>
                  </a:cubicBezTo>
                  <a:cubicBezTo>
                    <a:pt x="23046" y="108387"/>
                    <a:pt x="23046" y="108387"/>
                    <a:pt x="23046" y="108387"/>
                  </a:cubicBezTo>
                  <a:cubicBezTo>
                    <a:pt x="22251" y="109794"/>
                    <a:pt x="23046" y="110850"/>
                    <a:pt x="24635" y="111906"/>
                  </a:cubicBezTo>
                  <a:cubicBezTo>
                    <a:pt x="26225" y="112961"/>
                    <a:pt x="28609" y="113665"/>
                    <a:pt x="30993" y="114017"/>
                  </a:cubicBezTo>
                  <a:cubicBezTo>
                    <a:pt x="33377" y="114369"/>
                    <a:pt x="36556" y="114017"/>
                    <a:pt x="38940" y="113313"/>
                  </a:cubicBezTo>
                  <a:cubicBezTo>
                    <a:pt x="41324" y="112609"/>
                    <a:pt x="42913" y="111554"/>
                    <a:pt x="43708" y="110498"/>
                  </a:cubicBezTo>
                  <a:cubicBezTo>
                    <a:pt x="49271" y="99589"/>
                    <a:pt x="49271" y="99589"/>
                    <a:pt x="49271" y="99589"/>
                  </a:cubicBezTo>
                  <a:cubicBezTo>
                    <a:pt x="49271" y="115425"/>
                    <a:pt x="49271" y="115425"/>
                    <a:pt x="49271" y="115425"/>
                  </a:cubicBezTo>
                  <a:cubicBezTo>
                    <a:pt x="49271" y="117888"/>
                    <a:pt x="54039" y="119999"/>
                    <a:pt x="59602" y="119999"/>
                  </a:cubicBezTo>
                  <a:cubicBezTo>
                    <a:pt x="65960" y="119999"/>
                    <a:pt x="70728" y="117888"/>
                    <a:pt x="70728" y="115425"/>
                  </a:cubicBezTo>
                  <a:cubicBezTo>
                    <a:pt x="70728" y="99941"/>
                    <a:pt x="70728" y="99941"/>
                    <a:pt x="70728" y="99941"/>
                  </a:cubicBezTo>
                  <a:cubicBezTo>
                    <a:pt x="76291" y="111202"/>
                    <a:pt x="76291" y="111202"/>
                    <a:pt x="76291" y="111202"/>
                  </a:cubicBezTo>
                  <a:cubicBezTo>
                    <a:pt x="76291" y="112609"/>
                    <a:pt x="77880" y="113665"/>
                    <a:pt x="80264" y="114369"/>
                  </a:cubicBezTo>
                  <a:cubicBezTo>
                    <a:pt x="82649" y="115073"/>
                    <a:pt x="85827" y="115073"/>
                    <a:pt x="88211" y="115073"/>
                  </a:cubicBezTo>
                  <a:cubicBezTo>
                    <a:pt x="91390" y="114721"/>
                    <a:pt x="93774" y="114017"/>
                    <a:pt x="95364" y="112961"/>
                  </a:cubicBezTo>
                  <a:cubicBezTo>
                    <a:pt x="96953" y="111906"/>
                    <a:pt x="96953" y="110498"/>
                    <a:pt x="96953" y="109442"/>
                  </a:cubicBezTo>
                  <a:cubicBezTo>
                    <a:pt x="88211" y="83401"/>
                    <a:pt x="88211" y="83401"/>
                    <a:pt x="88211" y="83401"/>
                  </a:cubicBezTo>
                  <a:cubicBezTo>
                    <a:pt x="100927" y="88680"/>
                    <a:pt x="100927" y="88680"/>
                    <a:pt x="100927" y="88680"/>
                  </a:cubicBezTo>
                  <a:cubicBezTo>
                    <a:pt x="103311" y="89384"/>
                    <a:pt x="105695" y="89736"/>
                    <a:pt x="108874" y="89736"/>
                  </a:cubicBezTo>
                  <a:cubicBezTo>
                    <a:pt x="111258" y="89736"/>
                    <a:pt x="114437" y="89032"/>
                    <a:pt x="116026" y="88328"/>
                  </a:cubicBezTo>
                  <a:cubicBezTo>
                    <a:pt x="120000" y="86217"/>
                    <a:pt x="120000" y="83401"/>
                    <a:pt x="116026" y="81642"/>
                  </a:cubicBezTo>
                  <a:lnTo>
                    <a:pt x="85827" y="64046"/>
                  </a:lnTo>
                  <a:close/>
                  <a:moveTo>
                    <a:pt x="19072" y="47859"/>
                  </a:moveTo>
                  <a:cubicBezTo>
                    <a:pt x="19072" y="39765"/>
                    <a:pt x="19072" y="39765"/>
                    <a:pt x="19072" y="39765"/>
                  </a:cubicBezTo>
                  <a:cubicBezTo>
                    <a:pt x="91390" y="39765"/>
                    <a:pt x="91390" y="39765"/>
                    <a:pt x="91390" y="39765"/>
                  </a:cubicBezTo>
                  <a:cubicBezTo>
                    <a:pt x="91390" y="47859"/>
                    <a:pt x="91390" y="47859"/>
                    <a:pt x="91390" y="47859"/>
                  </a:cubicBezTo>
                  <a:lnTo>
                    <a:pt x="19072" y="47859"/>
                  </a:lnTo>
                  <a:close/>
                  <a:moveTo>
                    <a:pt x="112847" y="86920"/>
                  </a:moveTo>
                  <a:cubicBezTo>
                    <a:pt x="112052" y="87624"/>
                    <a:pt x="110463" y="87976"/>
                    <a:pt x="108874" y="87976"/>
                  </a:cubicBezTo>
                  <a:cubicBezTo>
                    <a:pt x="106490" y="87976"/>
                    <a:pt x="104900" y="87624"/>
                    <a:pt x="104105" y="87272"/>
                  </a:cubicBezTo>
                  <a:cubicBezTo>
                    <a:pt x="86622" y="80586"/>
                    <a:pt x="86622" y="80586"/>
                    <a:pt x="86622" y="80586"/>
                  </a:cubicBezTo>
                  <a:cubicBezTo>
                    <a:pt x="85827" y="80234"/>
                    <a:pt x="85033" y="80234"/>
                    <a:pt x="84238" y="80586"/>
                  </a:cubicBezTo>
                  <a:cubicBezTo>
                    <a:pt x="83443" y="80586"/>
                    <a:pt x="83443" y="80938"/>
                    <a:pt x="83443" y="81290"/>
                  </a:cubicBezTo>
                  <a:cubicBezTo>
                    <a:pt x="92980" y="109794"/>
                    <a:pt x="92980" y="109794"/>
                    <a:pt x="92980" y="109794"/>
                  </a:cubicBezTo>
                  <a:cubicBezTo>
                    <a:pt x="92980" y="109794"/>
                    <a:pt x="92980" y="109794"/>
                    <a:pt x="92980" y="109794"/>
                  </a:cubicBezTo>
                  <a:cubicBezTo>
                    <a:pt x="92980" y="110498"/>
                    <a:pt x="92980" y="111202"/>
                    <a:pt x="92185" y="111906"/>
                  </a:cubicBezTo>
                  <a:cubicBezTo>
                    <a:pt x="90596" y="112609"/>
                    <a:pt x="89801" y="112961"/>
                    <a:pt x="87417" y="113313"/>
                  </a:cubicBezTo>
                  <a:cubicBezTo>
                    <a:pt x="85827" y="113313"/>
                    <a:pt x="84238" y="113313"/>
                    <a:pt x="82649" y="112961"/>
                  </a:cubicBezTo>
                  <a:cubicBezTo>
                    <a:pt x="81059" y="112258"/>
                    <a:pt x="80264" y="111554"/>
                    <a:pt x="80264" y="110850"/>
                  </a:cubicBezTo>
                  <a:cubicBezTo>
                    <a:pt x="70728" y="91143"/>
                    <a:pt x="70728" y="91143"/>
                    <a:pt x="70728" y="91143"/>
                  </a:cubicBezTo>
                  <a:cubicBezTo>
                    <a:pt x="69933" y="90791"/>
                    <a:pt x="69139" y="90439"/>
                    <a:pt x="68344" y="90439"/>
                  </a:cubicBezTo>
                  <a:cubicBezTo>
                    <a:pt x="66754" y="90439"/>
                    <a:pt x="65960" y="90791"/>
                    <a:pt x="65960" y="91495"/>
                  </a:cubicBezTo>
                  <a:cubicBezTo>
                    <a:pt x="65960" y="115425"/>
                    <a:pt x="65960" y="115425"/>
                    <a:pt x="65960" y="115425"/>
                  </a:cubicBezTo>
                  <a:cubicBezTo>
                    <a:pt x="65960" y="117184"/>
                    <a:pt x="63576" y="118240"/>
                    <a:pt x="59602" y="118240"/>
                  </a:cubicBezTo>
                  <a:cubicBezTo>
                    <a:pt x="56423" y="118240"/>
                    <a:pt x="53245" y="117184"/>
                    <a:pt x="53245" y="115425"/>
                  </a:cubicBezTo>
                  <a:cubicBezTo>
                    <a:pt x="53245" y="91495"/>
                    <a:pt x="53245" y="91495"/>
                    <a:pt x="53245" y="91495"/>
                  </a:cubicBezTo>
                  <a:cubicBezTo>
                    <a:pt x="53245" y="90791"/>
                    <a:pt x="52450" y="90439"/>
                    <a:pt x="51655" y="90439"/>
                  </a:cubicBezTo>
                  <a:cubicBezTo>
                    <a:pt x="51655" y="90439"/>
                    <a:pt x="51655" y="90439"/>
                    <a:pt x="50860" y="90439"/>
                  </a:cubicBezTo>
                  <a:cubicBezTo>
                    <a:pt x="50066" y="90439"/>
                    <a:pt x="49271" y="90791"/>
                    <a:pt x="49271" y="91143"/>
                  </a:cubicBezTo>
                  <a:cubicBezTo>
                    <a:pt x="39735" y="110146"/>
                    <a:pt x="39735" y="110146"/>
                    <a:pt x="39735" y="110146"/>
                  </a:cubicBezTo>
                  <a:cubicBezTo>
                    <a:pt x="38940" y="110850"/>
                    <a:pt x="38145" y="111554"/>
                    <a:pt x="36556" y="111906"/>
                  </a:cubicBezTo>
                  <a:cubicBezTo>
                    <a:pt x="34966" y="112258"/>
                    <a:pt x="33377" y="112258"/>
                    <a:pt x="31788" y="112258"/>
                  </a:cubicBezTo>
                  <a:cubicBezTo>
                    <a:pt x="30198" y="112258"/>
                    <a:pt x="28609" y="111554"/>
                    <a:pt x="27814" y="110850"/>
                  </a:cubicBezTo>
                  <a:cubicBezTo>
                    <a:pt x="27019" y="110498"/>
                    <a:pt x="26225" y="109442"/>
                    <a:pt x="27019" y="108739"/>
                  </a:cubicBezTo>
                  <a:cubicBezTo>
                    <a:pt x="35761" y="86568"/>
                    <a:pt x="35761" y="86568"/>
                    <a:pt x="35761" y="86568"/>
                  </a:cubicBezTo>
                  <a:cubicBezTo>
                    <a:pt x="36556" y="86217"/>
                    <a:pt x="35761" y="85513"/>
                    <a:pt x="34966" y="85513"/>
                  </a:cubicBezTo>
                  <a:cubicBezTo>
                    <a:pt x="34172" y="85161"/>
                    <a:pt x="32582" y="85513"/>
                    <a:pt x="32582" y="85865"/>
                  </a:cubicBezTo>
                  <a:cubicBezTo>
                    <a:pt x="16688" y="96774"/>
                    <a:pt x="16688" y="96774"/>
                    <a:pt x="16688" y="96774"/>
                  </a:cubicBezTo>
                  <a:cubicBezTo>
                    <a:pt x="15099" y="98181"/>
                    <a:pt x="11125" y="98533"/>
                    <a:pt x="7947" y="97478"/>
                  </a:cubicBezTo>
                  <a:cubicBezTo>
                    <a:pt x="6357" y="97126"/>
                    <a:pt x="5562" y="96774"/>
                    <a:pt x="4768" y="95718"/>
                  </a:cubicBezTo>
                  <a:cubicBezTo>
                    <a:pt x="4768" y="95014"/>
                    <a:pt x="4768" y="94310"/>
                    <a:pt x="5562" y="93607"/>
                  </a:cubicBezTo>
                  <a:cubicBezTo>
                    <a:pt x="18278" y="83401"/>
                    <a:pt x="18278" y="83401"/>
                    <a:pt x="18278" y="83401"/>
                  </a:cubicBezTo>
                  <a:cubicBezTo>
                    <a:pt x="20662" y="81290"/>
                    <a:pt x="21456" y="78826"/>
                    <a:pt x="21456" y="76715"/>
                  </a:cubicBezTo>
                  <a:cubicBezTo>
                    <a:pt x="21456" y="69677"/>
                    <a:pt x="25430" y="65102"/>
                    <a:pt x="33377" y="63343"/>
                  </a:cubicBezTo>
                  <a:cubicBezTo>
                    <a:pt x="33377" y="62287"/>
                    <a:pt x="33377" y="62287"/>
                    <a:pt x="33377" y="62287"/>
                  </a:cubicBezTo>
                  <a:cubicBezTo>
                    <a:pt x="33377" y="61231"/>
                    <a:pt x="33377" y="61231"/>
                    <a:pt x="33377" y="61231"/>
                  </a:cubicBezTo>
                  <a:cubicBezTo>
                    <a:pt x="33377" y="49970"/>
                    <a:pt x="33377" y="49970"/>
                    <a:pt x="33377" y="49970"/>
                  </a:cubicBezTo>
                  <a:cubicBezTo>
                    <a:pt x="77086" y="49970"/>
                    <a:pt x="77086" y="49970"/>
                    <a:pt x="77086" y="49970"/>
                  </a:cubicBezTo>
                  <a:cubicBezTo>
                    <a:pt x="77086" y="61231"/>
                    <a:pt x="77086" y="61231"/>
                    <a:pt x="77086" y="61231"/>
                  </a:cubicBezTo>
                  <a:cubicBezTo>
                    <a:pt x="77086" y="61935"/>
                    <a:pt x="77086" y="61935"/>
                    <a:pt x="77086" y="61935"/>
                  </a:cubicBezTo>
                  <a:cubicBezTo>
                    <a:pt x="77086" y="63343"/>
                    <a:pt x="77086" y="63343"/>
                    <a:pt x="77086" y="63343"/>
                  </a:cubicBezTo>
                  <a:cubicBezTo>
                    <a:pt x="79470" y="63695"/>
                    <a:pt x="81059" y="64398"/>
                    <a:pt x="82649" y="65102"/>
                  </a:cubicBezTo>
                  <a:cubicBezTo>
                    <a:pt x="112847" y="82697"/>
                    <a:pt x="112847" y="82697"/>
                    <a:pt x="112847" y="82697"/>
                  </a:cubicBezTo>
                  <a:cubicBezTo>
                    <a:pt x="112847" y="82697"/>
                    <a:pt x="112847" y="83049"/>
                    <a:pt x="112847" y="83049"/>
                  </a:cubicBezTo>
                  <a:cubicBezTo>
                    <a:pt x="115231" y="84105"/>
                    <a:pt x="115231" y="85865"/>
                    <a:pt x="112847" y="8692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half" type="blank">
  <p:cSld name="BLANK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7"/>
          <p:cNvSpPr/>
          <p:nvPr/>
        </p:nvSpPr>
        <p:spPr>
          <a:xfrm>
            <a:off x="8808000" y="2208279"/>
            <a:ext cx="336000" cy="727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17"/>
          <p:cNvSpPr/>
          <p:nvPr/>
        </p:nvSpPr>
        <p:spPr>
          <a:xfrm>
            <a:off x="0" y="0"/>
            <a:ext cx="4566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17"/>
          <p:cNvSpPr txBox="1">
            <a:spLocks noGrp="1"/>
          </p:cNvSpPr>
          <p:nvPr>
            <p:ph type="sldNum" idx="12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third">
  <p:cSld name="BLANK_1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8"/>
          <p:cNvSpPr/>
          <p:nvPr/>
        </p:nvSpPr>
        <p:spPr>
          <a:xfrm>
            <a:off x="8808000" y="2208279"/>
            <a:ext cx="336000" cy="727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18"/>
          <p:cNvSpPr/>
          <p:nvPr/>
        </p:nvSpPr>
        <p:spPr>
          <a:xfrm flipH="1">
            <a:off x="0" y="0"/>
            <a:ext cx="3048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18"/>
          <p:cNvSpPr txBox="1">
            <a:spLocks noGrp="1"/>
          </p:cNvSpPr>
          <p:nvPr>
            <p:ph type="sldNum" idx="12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0"/>
          <p:cNvSpPr/>
          <p:nvPr/>
        </p:nvSpPr>
        <p:spPr>
          <a:xfrm>
            <a:off x="8808000" y="2208279"/>
            <a:ext cx="336000" cy="727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20"/>
          <p:cNvSpPr/>
          <p:nvPr/>
        </p:nvSpPr>
        <p:spPr>
          <a:xfrm>
            <a:off x="0" y="0"/>
            <a:ext cx="6096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20"/>
          <p:cNvSpPr txBox="1">
            <a:spLocks noGrp="1"/>
          </p:cNvSpPr>
          <p:nvPr>
            <p:ph type="title"/>
          </p:nvPr>
        </p:nvSpPr>
        <p:spPr>
          <a:xfrm>
            <a:off x="457200" y="586975"/>
            <a:ext cx="51387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20"/>
          <p:cNvSpPr txBox="1">
            <a:spLocks noGrp="1"/>
          </p:cNvSpPr>
          <p:nvPr>
            <p:ph type="body" idx="1"/>
          </p:nvPr>
        </p:nvSpPr>
        <p:spPr>
          <a:xfrm>
            <a:off x="457200" y="1661575"/>
            <a:ext cx="1656300" cy="30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0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▹"/>
              <a:defRPr sz="1200"/>
            </a:lvl1pPr>
            <a:lvl2pPr marL="914400" lvl="1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￭"/>
              <a:defRPr sz="1200"/>
            </a:lvl2pPr>
            <a:lvl3pPr marL="1371600" lvl="2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⬝"/>
              <a:defRPr sz="1200"/>
            </a:lvl3pPr>
            <a:lvl4pPr marL="1828800" lvl="3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69" name="Google Shape;169;p20"/>
          <p:cNvSpPr txBox="1">
            <a:spLocks noGrp="1"/>
          </p:cNvSpPr>
          <p:nvPr>
            <p:ph type="body" idx="2"/>
          </p:nvPr>
        </p:nvSpPr>
        <p:spPr>
          <a:xfrm>
            <a:off x="2198350" y="1661575"/>
            <a:ext cx="1656300" cy="30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0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▹"/>
              <a:defRPr sz="1200"/>
            </a:lvl1pPr>
            <a:lvl2pPr marL="914400" lvl="1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￭"/>
              <a:defRPr sz="1200"/>
            </a:lvl2pPr>
            <a:lvl3pPr marL="1371600" lvl="2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⬝"/>
              <a:defRPr sz="1200"/>
            </a:lvl3pPr>
            <a:lvl4pPr marL="1828800" lvl="3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70" name="Google Shape;170;p20"/>
          <p:cNvSpPr txBox="1">
            <a:spLocks noGrp="1"/>
          </p:cNvSpPr>
          <p:nvPr>
            <p:ph type="body" idx="3"/>
          </p:nvPr>
        </p:nvSpPr>
        <p:spPr>
          <a:xfrm>
            <a:off x="3939500" y="1661575"/>
            <a:ext cx="1656300" cy="30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0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▹"/>
              <a:defRPr sz="1200"/>
            </a:lvl1pPr>
            <a:lvl2pPr marL="914400" lvl="1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￭"/>
              <a:defRPr sz="1200"/>
            </a:lvl2pPr>
            <a:lvl3pPr marL="1371600" lvl="2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⬝"/>
              <a:defRPr sz="1200"/>
            </a:lvl3pPr>
            <a:lvl4pPr marL="1828800" lvl="3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71" name="Google Shape;171;p20"/>
          <p:cNvSpPr txBox="1">
            <a:spLocks noGrp="1"/>
          </p:cNvSpPr>
          <p:nvPr>
            <p:ph type="sldNum" idx="12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72" name="Google Shape;172;p20"/>
          <p:cNvGrpSpPr/>
          <p:nvPr/>
        </p:nvGrpSpPr>
        <p:grpSpPr>
          <a:xfrm>
            <a:off x="6405913" y="-12"/>
            <a:ext cx="2347900" cy="2270150"/>
            <a:chOff x="6545263" y="855663"/>
            <a:chExt cx="2347900" cy="2270150"/>
          </a:xfrm>
        </p:grpSpPr>
        <p:sp>
          <p:nvSpPr>
            <p:cNvPr id="173" name="Google Shape;173;p20"/>
            <p:cNvSpPr/>
            <p:nvPr/>
          </p:nvSpPr>
          <p:spPr>
            <a:xfrm>
              <a:off x="6913563" y="2535238"/>
              <a:ext cx="1761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2727" y="0"/>
                  </a:moveTo>
                  <a:cubicBezTo>
                    <a:pt x="7272" y="0"/>
                    <a:pt x="7272" y="0"/>
                    <a:pt x="7272" y="0"/>
                  </a:cubicBezTo>
                  <a:cubicBezTo>
                    <a:pt x="3636" y="0"/>
                    <a:pt x="0" y="24000"/>
                    <a:pt x="0" y="48000"/>
                  </a:cubicBezTo>
                  <a:cubicBezTo>
                    <a:pt x="0" y="72000"/>
                    <a:pt x="3636" y="120000"/>
                    <a:pt x="7272" y="120000"/>
                  </a:cubicBezTo>
                  <a:cubicBezTo>
                    <a:pt x="112727" y="120000"/>
                    <a:pt x="112727" y="120000"/>
                    <a:pt x="112727" y="120000"/>
                  </a:cubicBezTo>
                  <a:cubicBezTo>
                    <a:pt x="116363" y="120000"/>
                    <a:pt x="120000" y="72000"/>
                    <a:pt x="120000" y="48000"/>
                  </a:cubicBezTo>
                  <a:cubicBezTo>
                    <a:pt x="120000" y="24000"/>
                    <a:pt x="116363" y="0"/>
                    <a:pt x="1127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174;p20"/>
            <p:cNvSpPr/>
            <p:nvPr/>
          </p:nvSpPr>
          <p:spPr>
            <a:xfrm>
              <a:off x="6913563" y="2636838"/>
              <a:ext cx="1761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2727" y="0"/>
                  </a:moveTo>
                  <a:cubicBezTo>
                    <a:pt x="7272" y="0"/>
                    <a:pt x="7272" y="0"/>
                    <a:pt x="7272" y="0"/>
                  </a:cubicBezTo>
                  <a:cubicBezTo>
                    <a:pt x="3636" y="0"/>
                    <a:pt x="0" y="24000"/>
                    <a:pt x="0" y="48000"/>
                  </a:cubicBezTo>
                  <a:cubicBezTo>
                    <a:pt x="0" y="96000"/>
                    <a:pt x="3636" y="120000"/>
                    <a:pt x="7272" y="120000"/>
                  </a:cubicBezTo>
                  <a:cubicBezTo>
                    <a:pt x="112727" y="120000"/>
                    <a:pt x="112727" y="120000"/>
                    <a:pt x="112727" y="120000"/>
                  </a:cubicBezTo>
                  <a:cubicBezTo>
                    <a:pt x="116363" y="120000"/>
                    <a:pt x="120000" y="96000"/>
                    <a:pt x="120000" y="48000"/>
                  </a:cubicBezTo>
                  <a:cubicBezTo>
                    <a:pt x="120000" y="24000"/>
                    <a:pt x="116363" y="0"/>
                    <a:pt x="1127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175;p20"/>
            <p:cNvSpPr/>
            <p:nvPr/>
          </p:nvSpPr>
          <p:spPr>
            <a:xfrm>
              <a:off x="6721475" y="2084388"/>
              <a:ext cx="1112700" cy="960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1340"/>
                  </a:moveTo>
                  <a:cubicBezTo>
                    <a:pt x="0" y="2011"/>
                    <a:pt x="0" y="2011"/>
                    <a:pt x="0" y="2011"/>
                  </a:cubicBezTo>
                  <a:cubicBezTo>
                    <a:pt x="0" y="2011"/>
                    <a:pt x="0" y="2681"/>
                    <a:pt x="0" y="2681"/>
                  </a:cubicBezTo>
                  <a:cubicBezTo>
                    <a:pt x="0" y="118659"/>
                    <a:pt x="0" y="118659"/>
                    <a:pt x="0" y="118659"/>
                  </a:cubicBezTo>
                  <a:cubicBezTo>
                    <a:pt x="0" y="119329"/>
                    <a:pt x="576" y="120000"/>
                    <a:pt x="1153" y="120000"/>
                  </a:cubicBezTo>
                  <a:cubicBezTo>
                    <a:pt x="118269" y="120000"/>
                    <a:pt x="118269" y="120000"/>
                    <a:pt x="118269" y="120000"/>
                  </a:cubicBezTo>
                  <a:cubicBezTo>
                    <a:pt x="118846" y="120000"/>
                    <a:pt x="120000" y="119329"/>
                    <a:pt x="120000" y="118659"/>
                  </a:cubicBezTo>
                  <a:cubicBezTo>
                    <a:pt x="120000" y="2011"/>
                    <a:pt x="120000" y="2011"/>
                    <a:pt x="120000" y="2011"/>
                  </a:cubicBezTo>
                  <a:cubicBezTo>
                    <a:pt x="120000" y="670"/>
                    <a:pt x="118846" y="0"/>
                    <a:pt x="118269" y="0"/>
                  </a:cubicBezTo>
                  <a:cubicBezTo>
                    <a:pt x="40961" y="0"/>
                    <a:pt x="40961" y="0"/>
                    <a:pt x="40961" y="0"/>
                  </a:cubicBezTo>
                  <a:cubicBezTo>
                    <a:pt x="40961" y="3351"/>
                    <a:pt x="40961" y="3351"/>
                    <a:pt x="40961" y="3351"/>
                  </a:cubicBezTo>
                  <a:cubicBezTo>
                    <a:pt x="117115" y="3351"/>
                    <a:pt x="117115" y="3351"/>
                    <a:pt x="117115" y="3351"/>
                  </a:cubicBezTo>
                  <a:cubicBezTo>
                    <a:pt x="117115" y="116648"/>
                    <a:pt x="117115" y="116648"/>
                    <a:pt x="117115" y="116648"/>
                  </a:cubicBezTo>
                  <a:cubicBezTo>
                    <a:pt x="2884" y="116648"/>
                    <a:pt x="2884" y="116648"/>
                    <a:pt x="2884" y="116648"/>
                  </a:cubicBezTo>
                  <a:cubicBezTo>
                    <a:pt x="2884" y="3351"/>
                    <a:pt x="2884" y="3351"/>
                    <a:pt x="2884" y="3351"/>
                  </a:cubicBezTo>
                  <a:cubicBezTo>
                    <a:pt x="24230" y="3351"/>
                    <a:pt x="24230" y="3351"/>
                    <a:pt x="24230" y="3351"/>
                  </a:cubicBezTo>
                  <a:cubicBezTo>
                    <a:pt x="24230" y="0"/>
                    <a:pt x="24230" y="0"/>
                    <a:pt x="24230" y="0"/>
                  </a:cubicBezTo>
                  <a:cubicBezTo>
                    <a:pt x="1730" y="0"/>
                    <a:pt x="1730" y="0"/>
                    <a:pt x="1730" y="0"/>
                  </a:cubicBezTo>
                  <a:cubicBezTo>
                    <a:pt x="1153" y="0"/>
                    <a:pt x="576" y="670"/>
                    <a:pt x="0" y="13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Google Shape;176;p20"/>
            <p:cNvSpPr/>
            <p:nvPr/>
          </p:nvSpPr>
          <p:spPr>
            <a:xfrm>
              <a:off x="6913563" y="2740025"/>
              <a:ext cx="1761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2727" y="0"/>
                  </a:moveTo>
                  <a:cubicBezTo>
                    <a:pt x="7272" y="0"/>
                    <a:pt x="7272" y="0"/>
                    <a:pt x="7272" y="0"/>
                  </a:cubicBezTo>
                  <a:cubicBezTo>
                    <a:pt x="3636" y="0"/>
                    <a:pt x="0" y="24000"/>
                    <a:pt x="0" y="72000"/>
                  </a:cubicBezTo>
                  <a:cubicBezTo>
                    <a:pt x="0" y="96000"/>
                    <a:pt x="3636" y="120000"/>
                    <a:pt x="7272" y="120000"/>
                  </a:cubicBezTo>
                  <a:cubicBezTo>
                    <a:pt x="112727" y="120000"/>
                    <a:pt x="112727" y="120000"/>
                    <a:pt x="112727" y="120000"/>
                  </a:cubicBezTo>
                  <a:cubicBezTo>
                    <a:pt x="116363" y="120000"/>
                    <a:pt x="120000" y="96000"/>
                    <a:pt x="120000" y="72000"/>
                  </a:cubicBezTo>
                  <a:cubicBezTo>
                    <a:pt x="120000" y="24000"/>
                    <a:pt x="116363" y="0"/>
                    <a:pt x="1127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" name="Google Shape;177;p20"/>
            <p:cNvSpPr/>
            <p:nvPr/>
          </p:nvSpPr>
          <p:spPr>
            <a:xfrm>
              <a:off x="7854950" y="2519363"/>
              <a:ext cx="96900" cy="96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60000"/>
                  </a:moveTo>
                  <a:cubicBezTo>
                    <a:pt x="120000" y="26666"/>
                    <a:pt x="93333" y="0"/>
                    <a:pt x="60000" y="0"/>
                  </a:cubicBezTo>
                  <a:cubicBezTo>
                    <a:pt x="26666" y="0"/>
                    <a:pt x="0" y="26666"/>
                    <a:pt x="0" y="60000"/>
                  </a:cubicBezTo>
                  <a:cubicBezTo>
                    <a:pt x="0" y="93333"/>
                    <a:pt x="26666" y="120000"/>
                    <a:pt x="60000" y="120000"/>
                  </a:cubicBezTo>
                  <a:cubicBezTo>
                    <a:pt x="93333" y="120000"/>
                    <a:pt x="120000" y="93333"/>
                    <a:pt x="120000" y="60000"/>
                  </a:cubicBezTo>
                  <a:close/>
                  <a:moveTo>
                    <a:pt x="33333" y="60000"/>
                  </a:moveTo>
                  <a:cubicBezTo>
                    <a:pt x="33333" y="46666"/>
                    <a:pt x="46666" y="33333"/>
                    <a:pt x="60000" y="33333"/>
                  </a:cubicBezTo>
                  <a:cubicBezTo>
                    <a:pt x="80000" y="33333"/>
                    <a:pt x="86666" y="46666"/>
                    <a:pt x="86666" y="60000"/>
                  </a:cubicBezTo>
                  <a:cubicBezTo>
                    <a:pt x="86666" y="73333"/>
                    <a:pt x="80000" y="86666"/>
                    <a:pt x="60000" y="86666"/>
                  </a:cubicBezTo>
                  <a:cubicBezTo>
                    <a:pt x="46666" y="86666"/>
                    <a:pt x="33333" y="73333"/>
                    <a:pt x="33333" y="6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178;p20"/>
            <p:cNvSpPr/>
            <p:nvPr/>
          </p:nvSpPr>
          <p:spPr>
            <a:xfrm>
              <a:off x="6635750" y="2417763"/>
              <a:ext cx="27000" cy="300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6428"/>
                  </a:moveTo>
                  <a:cubicBezTo>
                    <a:pt x="0" y="113571"/>
                    <a:pt x="0" y="113571"/>
                    <a:pt x="0" y="113571"/>
                  </a:cubicBezTo>
                  <a:cubicBezTo>
                    <a:pt x="0" y="115714"/>
                    <a:pt x="24000" y="119999"/>
                    <a:pt x="48000" y="119999"/>
                  </a:cubicBezTo>
                  <a:cubicBezTo>
                    <a:pt x="72000" y="119999"/>
                    <a:pt x="120000" y="115714"/>
                    <a:pt x="120000" y="113571"/>
                  </a:cubicBezTo>
                  <a:cubicBezTo>
                    <a:pt x="120000" y="6428"/>
                    <a:pt x="120000" y="6428"/>
                    <a:pt x="120000" y="6428"/>
                  </a:cubicBezTo>
                  <a:cubicBezTo>
                    <a:pt x="120000" y="2142"/>
                    <a:pt x="72000" y="0"/>
                    <a:pt x="48000" y="0"/>
                  </a:cubicBezTo>
                  <a:cubicBezTo>
                    <a:pt x="24000" y="0"/>
                    <a:pt x="0" y="2142"/>
                    <a:pt x="0" y="64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179;p20"/>
            <p:cNvSpPr/>
            <p:nvPr/>
          </p:nvSpPr>
          <p:spPr>
            <a:xfrm>
              <a:off x="7218363" y="2325688"/>
              <a:ext cx="444600" cy="441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9638" y="112682"/>
                  </a:moveTo>
                  <a:cubicBezTo>
                    <a:pt x="89638" y="112682"/>
                    <a:pt x="89638" y="112682"/>
                    <a:pt x="89638" y="112682"/>
                  </a:cubicBezTo>
                  <a:cubicBezTo>
                    <a:pt x="89638" y="112682"/>
                    <a:pt x="89638" y="112682"/>
                    <a:pt x="89638" y="112682"/>
                  </a:cubicBezTo>
                  <a:cubicBezTo>
                    <a:pt x="106987" y="100975"/>
                    <a:pt x="119999" y="81951"/>
                    <a:pt x="119999" y="60000"/>
                  </a:cubicBezTo>
                  <a:cubicBezTo>
                    <a:pt x="119999" y="26341"/>
                    <a:pt x="92530" y="0"/>
                    <a:pt x="59277" y="0"/>
                  </a:cubicBezTo>
                  <a:cubicBezTo>
                    <a:pt x="56385" y="0"/>
                    <a:pt x="53493" y="0"/>
                    <a:pt x="50602" y="1463"/>
                  </a:cubicBezTo>
                  <a:cubicBezTo>
                    <a:pt x="50602" y="1463"/>
                    <a:pt x="50602" y="1463"/>
                    <a:pt x="50602" y="1463"/>
                  </a:cubicBezTo>
                  <a:cubicBezTo>
                    <a:pt x="50602" y="1463"/>
                    <a:pt x="50602" y="1463"/>
                    <a:pt x="50602" y="1463"/>
                  </a:cubicBezTo>
                  <a:cubicBezTo>
                    <a:pt x="21686" y="5853"/>
                    <a:pt x="0" y="30731"/>
                    <a:pt x="0" y="60000"/>
                  </a:cubicBezTo>
                  <a:cubicBezTo>
                    <a:pt x="0" y="93658"/>
                    <a:pt x="27469" y="120000"/>
                    <a:pt x="59277" y="120000"/>
                  </a:cubicBezTo>
                  <a:cubicBezTo>
                    <a:pt x="70843" y="120000"/>
                    <a:pt x="80963" y="117073"/>
                    <a:pt x="89638" y="112682"/>
                  </a:cubicBezTo>
                  <a:close/>
                  <a:moveTo>
                    <a:pt x="59277" y="7317"/>
                  </a:moveTo>
                  <a:cubicBezTo>
                    <a:pt x="88192" y="7317"/>
                    <a:pt x="112771" y="30731"/>
                    <a:pt x="112771" y="60000"/>
                  </a:cubicBezTo>
                  <a:cubicBezTo>
                    <a:pt x="112771" y="79024"/>
                    <a:pt x="102650" y="95121"/>
                    <a:pt x="88192" y="103902"/>
                  </a:cubicBezTo>
                  <a:cubicBezTo>
                    <a:pt x="63614" y="58536"/>
                    <a:pt x="63614" y="58536"/>
                    <a:pt x="63614" y="58536"/>
                  </a:cubicBezTo>
                  <a:cubicBezTo>
                    <a:pt x="54939" y="7317"/>
                    <a:pt x="54939" y="7317"/>
                    <a:pt x="54939" y="7317"/>
                  </a:cubicBezTo>
                  <a:cubicBezTo>
                    <a:pt x="56385" y="7317"/>
                    <a:pt x="57831" y="7317"/>
                    <a:pt x="59277" y="7317"/>
                  </a:cubicBezTo>
                  <a:close/>
                  <a:moveTo>
                    <a:pt x="47710" y="8780"/>
                  </a:moveTo>
                  <a:cubicBezTo>
                    <a:pt x="56385" y="57073"/>
                    <a:pt x="56385" y="57073"/>
                    <a:pt x="56385" y="57073"/>
                  </a:cubicBezTo>
                  <a:cubicBezTo>
                    <a:pt x="7228" y="57073"/>
                    <a:pt x="7228" y="57073"/>
                    <a:pt x="7228" y="57073"/>
                  </a:cubicBezTo>
                  <a:cubicBezTo>
                    <a:pt x="10120" y="33658"/>
                    <a:pt x="26024" y="14634"/>
                    <a:pt x="47710" y="8780"/>
                  </a:cubicBezTo>
                  <a:close/>
                  <a:moveTo>
                    <a:pt x="7228" y="64390"/>
                  </a:moveTo>
                  <a:cubicBezTo>
                    <a:pt x="57831" y="64390"/>
                    <a:pt x="57831" y="64390"/>
                    <a:pt x="57831" y="64390"/>
                  </a:cubicBezTo>
                  <a:cubicBezTo>
                    <a:pt x="82409" y="108292"/>
                    <a:pt x="82409" y="108292"/>
                    <a:pt x="82409" y="108292"/>
                  </a:cubicBezTo>
                  <a:cubicBezTo>
                    <a:pt x="75180" y="111219"/>
                    <a:pt x="67951" y="112682"/>
                    <a:pt x="59277" y="112682"/>
                  </a:cubicBezTo>
                  <a:cubicBezTo>
                    <a:pt x="31807" y="112682"/>
                    <a:pt x="10120" y="90731"/>
                    <a:pt x="7228" y="6439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Google Shape;180;p20"/>
            <p:cNvSpPr/>
            <p:nvPr/>
          </p:nvSpPr>
          <p:spPr>
            <a:xfrm>
              <a:off x="6550025" y="2005013"/>
              <a:ext cx="1465200" cy="1120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0364" y="0"/>
                  </a:moveTo>
                  <a:cubicBezTo>
                    <a:pt x="45109" y="0"/>
                    <a:pt x="45109" y="0"/>
                    <a:pt x="45109" y="0"/>
                  </a:cubicBezTo>
                  <a:cubicBezTo>
                    <a:pt x="45109" y="2870"/>
                    <a:pt x="45109" y="2870"/>
                    <a:pt x="45109" y="2870"/>
                  </a:cubicBezTo>
                  <a:cubicBezTo>
                    <a:pt x="110364" y="2870"/>
                    <a:pt x="110364" y="2870"/>
                    <a:pt x="110364" y="2870"/>
                  </a:cubicBezTo>
                  <a:cubicBezTo>
                    <a:pt x="114306" y="2870"/>
                    <a:pt x="117810" y="7464"/>
                    <a:pt x="117810" y="12631"/>
                  </a:cubicBezTo>
                  <a:cubicBezTo>
                    <a:pt x="117810" y="107942"/>
                    <a:pt x="117810" y="107942"/>
                    <a:pt x="117810" y="107942"/>
                  </a:cubicBezTo>
                  <a:cubicBezTo>
                    <a:pt x="117810" y="113110"/>
                    <a:pt x="114306" y="117129"/>
                    <a:pt x="110364" y="117129"/>
                  </a:cubicBezTo>
                  <a:cubicBezTo>
                    <a:pt x="9635" y="117129"/>
                    <a:pt x="9635" y="117129"/>
                    <a:pt x="9635" y="117129"/>
                  </a:cubicBezTo>
                  <a:cubicBezTo>
                    <a:pt x="5693" y="117129"/>
                    <a:pt x="2189" y="113110"/>
                    <a:pt x="2189" y="107942"/>
                  </a:cubicBezTo>
                  <a:cubicBezTo>
                    <a:pt x="2627" y="12631"/>
                    <a:pt x="2627" y="12631"/>
                    <a:pt x="2627" y="12631"/>
                  </a:cubicBezTo>
                  <a:cubicBezTo>
                    <a:pt x="2627" y="7464"/>
                    <a:pt x="5693" y="2870"/>
                    <a:pt x="9635" y="2870"/>
                  </a:cubicBezTo>
                  <a:cubicBezTo>
                    <a:pt x="24525" y="2870"/>
                    <a:pt x="24525" y="2870"/>
                    <a:pt x="24525" y="2870"/>
                  </a:cubicBezTo>
                  <a:cubicBezTo>
                    <a:pt x="23649" y="2296"/>
                    <a:pt x="22773" y="1722"/>
                    <a:pt x="22335" y="0"/>
                  </a:cubicBezTo>
                  <a:cubicBezTo>
                    <a:pt x="9635" y="0"/>
                    <a:pt x="9635" y="0"/>
                    <a:pt x="9635" y="0"/>
                  </a:cubicBezTo>
                  <a:cubicBezTo>
                    <a:pt x="4379" y="0"/>
                    <a:pt x="437" y="5741"/>
                    <a:pt x="437" y="12631"/>
                  </a:cubicBezTo>
                  <a:cubicBezTo>
                    <a:pt x="0" y="107942"/>
                    <a:pt x="0" y="107942"/>
                    <a:pt x="0" y="107942"/>
                  </a:cubicBezTo>
                  <a:cubicBezTo>
                    <a:pt x="0" y="107942"/>
                    <a:pt x="0" y="107942"/>
                    <a:pt x="0" y="107942"/>
                  </a:cubicBezTo>
                  <a:cubicBezTo>
                    <a:pt x="0" y="114832"/>
                    <a:pt x="4379" y="119999"/>
                    <a:pt x="9635" y="119999"/>
                  </a:cubicBezTo>
                  <a:cubicBezTo>
                    <a:pt x="110364" y="119999"/>
                    <a:pt x="110364" y="119999"/>
                    <a:pt x="110364" y="119999"/>
                  </a:cubicBezTo>
                  <a:cubicBezTo>
                    <a:pt x="115620" y="119999"/>
                    <a:pt x="120000" y="114832"/>
                    <a:pt x="120000" y="107942"/>
                  </a:cubicBezTo>
                  <a:cubicBezTo>
                    <a:pt x="120000" y="12631"/>
                    <a:pt x="120000" y="12631"/>
                    <a:pt x="120000" y="12631"/>
                  </a:cubicBezTo>
                  <a:cubicBezTo>
                    <a:pt x="120000" y="5741"/>
                    <a:pt x="115620" y="0"/>
                    <a:pt x="1103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Google Shape;181;p20"/>
            <p:cNvSpPr/>
            <p:nvPr/>
          </p:nvSpPr>
          <p:spPr>
            <a:xfrm>
              <a:off x="8234363" y="2009775"/>
              <a:ext cx="658800" cy="547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65882"/>
                  </a:moveTo>
                  <a:cubicBezTo>
                    <a:pt x="120000" y="45882"/>
                    <a:pt x="106341" y="29411"/>
                    <a:pt x="89756" y="27058"/>
                  </a:cubicBezTo>
                  <a:cubicBezTo>
                    <a:pt x="89756" y="27058"/>
                    <a:pt x="89756" y="27058"/>
                    <a:pt x="89756" y="27058"/>
                  </a:cubicBezTo>
                  <a:cubicBezTo>
                    <a:pt x="89756" y="11764"/>
                    <a:pt x="80000" y="0"/>
                    <a:pt x="67317" y="0"/>
                  </a:cubicBezTo>
                  <a:cubicBezTo>
                    <a:pt x="22439" y="0"/>
                    <a:pt x="22439" y="0"/>
                    <a:pt x="22439" y="0"/>
                  </a:cubicBezTo>
                  <a:cubicBezTo>
                    <a:pt x="10731" y="0"/>
                    <a:pt x="0" y="11764"/>
                    <a:pt x="0" y="27058"/>
                  </a:cubicBezTo>
                  <a:cubicBezTo>
                    <a:pt x="0" y="117647"/>
                    <a:pt x="0" y="117647"/>
                    <a:pt x="0" y="117647"/>
                  </a:cubicBezTo>
                  <a:cubicBezTo>
                    <a:pt x="0" y="118823"/>
                    <a:pt x="975" y="120000"/>
                    <a:pt x="2926" y="120000"/>
                  </a:cubicBezTo>
                  <a:cubicBezTo>
                    <a:pt x="87804" y="120000"/>
                    <a:pt x="87804" y="120000"/>
                    <a:pt x="87804" y="120000"/>
                  </a:cubicBezTo>
                  <a:cubicBezTo>
                    <a:pt x="88780" y="120000"/>
                    <a:pt x="89756" y="118823"/>
                    <a:pt x="89756" y="117647"/>
                  </a:cubicBezTo>
                  <a:cubicBezTo>
                    <a:pt x="89756" y="104705"/>
                    <a:pt x="89756" y="104705"/>
                    <a:pt x="89756" y="104705"/>
                  </a:cubicBezTo>
                  <a:cubicBezTo>
                    <a:pt x="106341" y="103529"/>
                    <a:pt x="120000" y="87058"/>
                    <a:pt x="120000" y="65882"/>
                  </a:cubicBezTo>
                  <a:close/>
                  <a:moveTo>
                    <a:pt x="89756" y="48235"/>
                  </a:moveTo>
                  <a:cubicBezTo>
                    <a:pt x="96585" y="49411"/>
                    <a:pt x="102439" y="57647"/>
                    <a:pt x="102439" y="65882"/>
                  </a:cubicBezTo>
                  <a:cubicBezTo>
                    <a:pt x="102439" y="75294"/>
                    <a:pt x="96585" y="82352"/>
                    <a:pt x="89756" y="84705"/>
                  </a:cubicBezTo>
                  <a:lnTo>
                    <a:pt x="89756" y="48235"/>
                  </a:lnTo>
                  <a:close/>
                  <a:moveTo>
                    <a:pt x="22439" y="5882"/>
                  </a:moveTo>
                  <a:cubicBezTo>
                    <a:pt x="67317" y="5882"/>
                    <a:pt x="67317" y="5882"/>
                    <a:pt x="67317" y="5882"/>
                  </a:cubicBezTo>
                  <a:cubicBezTo>
                    <a:pt x="77073" y="5882"/>
                    <a:pt x="84878" y="15294"/>
                    <a:pt x="84878" y="27058"/>
                  </a:cubicBezTo>
                  <a:cubicBezTo>
                    <a:pt x="84878" y="114117"/>
                    <a:pt x="84878" y="114117"/>
                    <a:pt x="84878" y="114117"/>
                  </a:cubicBezTo>
                  <a:cubicBezTo>
                    <a:pt x="4878" y="114117"/>
                    <a:pt x="4878" y="114117"/>
                    <a:pt x="4878" y="114117"/>
                  </a:cubicBezTo>
                  <a:cubicBezTo>
                    <a:pt x="4878" y="27058"/>
                    <a:pt x="4878" y="27058"/>
                    <a:pt x="4878" y="27058"/>
                  </a:cubicBezTo>
                  <a:cubicBezTo>
                    <a:pt x="4878" y="15294"/>
                    <a:pt x="12682" y="5882"/>
                    <a:pt x="22439" y="5882"/>
                  </a:cubicBezTo>
                  <a:close/>
                  <a:moveTo>
                    <a:pt x="89756" y="98823"/>
                  </a:moveTo>
                  <a:cubicBezTo>
                    <a:pt x="89756" y="90588"/>
                    <a:pt x="89756" y="90588"/>
                    <a:pt x="89756" y="90588"/>
                  </a:cubicBezTo>
                  <a:cubicBezTo>
                    <a:pt x="99512" y="88235"/>
                    <a:pt x="107317" y="78823"/>
                    <a:pt x="107317" y="65882"/>
                  </a:cubicBezTo>
                  <a:cubicBezTo>
                    <a:pt x="107317" y="54117"/>
                    <a:pt x="99512" y="43529"/>
                    <a:pt x="89756" y="42352"/>
                  </a:cubicBezTo>
                  <a:cubicBezTo>
                    <a:pt x="89756" y="32941"/>
                    <a:pt x="89756" y="32941"/>
                    <a:pt x="89756" y="32941"/>
                  </a:cubicBezTo>
                  <a:cubicBezTo>
                    <a:pt x="104390" y="35294"/>
                    <a:pt x="115121" y="49411"/>
                    <a:pt x="115121" y="65882"/>
                  </a:cubicBezTo>
                  <a:cubicBezTo>
                    <a:pt x="115121" y="83529"/>
                    <a:pt x="104390" y="97647"/>
                    <a:pt x="89756" y="9882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182;p20"/>
            <p:cNvSpPr/>
            <p:nvPr/>
          </p:nvSpPr>
          <p:spPr>
            <a:xfrm>
              <a:off x="8320088" y="2133600"/>
              <a:ext cx="27000" cy="3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8000" y="120000"/>
                  </a:moveTo>
                  <a:cubicBezTo>
                    <a:pt x="72000" y="120000"/>
                    <a:pt x="120000" y="118032"/>
                    <a:pt x="120000" y="116065"/>
                  </a:cubicBezTo>
                  <a:cubicBezTo>
                    <a:pt x="120000" y="5901"/>
                    <a:pt x="120000" y="5901"/>
                    <a:pt x="120000" y="5901"/>
                  </a:cubicBezTo>
                  <a:cubicBezTo>
                    <a:pt x="120000" y="1967"/>
                    <a:pt x="72000" y="0"/>
                    <a:pt x="48000" y="0"/>
                  </a:cubicBezTo>
                  <a:cubicBezTo>
                    <a:pt x="24000" y="0"/>
                    <a:pt x="0" y="1967"/>
                    <a:pt x="0" y="5901"/>
                  </a:cubicBezTo>
                  <a:cubicBezTo>
                    <a:pt x="0" y="116065"/>
                    <a:pt x="0" y="116065"/>
                    <a:pt x="0" y="116065"/>
                  </a:cubicBezTo>
                  <a:cubicBezTo>
                    <a:pt x="0" y="118032"/>
                    <a:pt x="24000" y="120000"/>
                    <a:pt x="48000" y="120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183;p20"/>
            <p:cNvSpPr/>
            <p:nvPr/>
          </p:nvSpPr>
          <p:spPr>
            <a:xfrm>
              <a:off x="8389938" y="2620963"/>
              <a:ext cx="81000" cy="430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0000" y="19500"/>
                  </a:moveTo>
                  <a:cubicBezTo>
                    <a:pt x="96000" y="16500"/>
                    <a:pt x="120000" y="12000"/>
                    <a:pt x="120000" y="3000"/>
                  </a:cubicBezTo>
                  <a:cubicBezTo>
                    <a:pt x="120000" y="1500"/>
                    <a:pt x="112000" y="0"/>
                    <a:pt x="104000" y="0"/>
                  </a:cubicBezTo>
                  <a:cubicBezTo>
                    <a:pt x="96000" y="0"/>
                    <a:pt x="80000" y="1500"/>
                    <a:pt x="80000" y="3000"/>
                  </a:cubicBezTo>
                  <a:cubicBezTo>
                    <a:pt x="80000" y="9000"/>
                    <a:pt x="72000" y="10500"/>
                    <a:pt x="48000" y="15000"/>
                  </a:cubicBezTo>
                  <a:cubicBezTo>
                    <a:pt x="32000" y="18000"/>
                    <a:pt x="0" y="22500"/>
                    <a:pt x="0" y="31500"/>
                  </a:cubicBezTo>
                  <a:cubicBezTo>
                    <a:pt x="0" y="40500"/>
                    <a:pt x="32000" y="45000"/>
                    <a:pt x="48000" y="48000"/>
                  </a:cubicBezTo>
                  <a:cubicBezTo>
                    <a:pt x="72000" y="51000"/>
                    <a:pt x="80000" y="54000"/>
                    <a:pt x="80000" y="60000"/>
                  </a:cubicBezTo>
                  <a:cubicBezTo>
                    <a:pt x="80000" y="64500"/>
                    <a:pt x="72000" y="67500"/>
                    <a:pt x="48000" y="70500"/>
                  </a:cubicBezTo>
                  <a:cubicBezTo>
                    <a:pt x="32000" y="75000"/>
                    <a:pt x="0" y="79500"/>
                    <a:pt x="0" y="87000"/>
                  </a:cubicBezTo>
                  <a:cubicBezTo>
                    <a:pt x="0" y="96000"/>
                    <a:pt x="32000" y="100500"/>
                    <a:pt x="48000" y="105000"/>
                  </a:cubicBezTo>
                  <a:cubicBezTo>
                    <a:pt x="72000" y="108000"/>
                    <a:pt x="80000" y="111000"/>
                    <a:pt x="80000" y="115500"/>
                  </a:cubicBezTo>
                  <a:cubicBezTo>
                    <a:pt x="80000" y="118500"/>
                    <a:pt x="96000" y="120000"/>
                    <a:pt x="104000" y="120000"/>
                  </a:cubicBezTo>
                  <a:cubicBezTo>
                    <a:pt x="112000" y="120000"/>
                    <a:pt x="120000" y="118500"/>
                    <a:pt x="120000" y="115500"/>
                  </a:cubicBezTo>
                  <a:cubicBezTo>
                    <a:pt x="120000" y="106500"/>
                    <a:pt x="96000" y="102000"/>
                    <a:pt x="80000" y="99000"/>
                  </a:cubicBezTo>
                  <a:cubicBezTo>
                    <a:pt x="56000" y="96000"/>
                    <a:pt x="40000" y="93000"/>
                    <a:pt x="40000" y="87000"/>
                  </a:cubicBezTo>
                  <a:cubicBezTo>
                    <a:pt x="40000" y="82500"/>
                    <a:pt x="56000" y="79500"/>
                    <a:pt x="80000" y="76500"/>
                  </a:cubicBezTo>
                  <a:cubicBezTo>
                    <a:pt x="96000" y="72000"/>
                    <a:pt x="120000" y="67500"/>
                    <a:pt x="120000" y="60000"/>
                  </a:cubicBezTo>
                  <a:cubicBezTo>
                    <a:pt x="120000" y="51000"/>
                    <a:pt x="96000" y="46500"/>
                    <a:pt x="80000" y="42000"/>
                  </a:cubicBezTo>
                  <a:cubicBezTo>
                    <a:pt x="56000" y="39000"/>
                    <a:pt x="40000" y="36000"/>
                    <a:pt x="40000" y="31500"/>
                  </a:cubicBezTo>
                  <a:cubicBezTo>
                    <a:pt x="40000" y="25500"/>
                    <a:pt x="56000" y="24000"/>
                    <a:pt x="80000" y="195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184;p20"/>
            <p:cNvSpPr/>
            <p:nvPr/>
          </p:nvSpPr>
          <p:spPr>
            <a:xfrm>
              <a:off x="8518525" y="2620963"/>
              <a:ext cx="58800" cy="258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5000"/>
                  </a:moveTo>
                  <a:cubicBezTo>
                    <a:pt x="120000" y="2500"/>
                    <a:pt x="109090" y="0"/>
                    <a:pt x="98181" y="0"/>
                  </a:cubicBezTo>
                  <a:cubicBezTo>
                    <a:pt x="87272" y="0"/>
                    <a:pt x="65454" y="2500"/>
                    <a:pt x="65454" y="5000"/>
                  </a:cubicBezTo>
                  <a:cubicBezTo>
                    <a:pt x="65454" y="12500"/>
                    <a:pt x="54545" y="15000"/>
                    <a:pt x="43636" y="20000"/>
                  </a:cubicBezTo>
                  <a:cubicBezTo>
                    <a:pt x="21818" y="25000"/>
                    <a:pt x="0" y="30000"/>
                    <a:pt x="0" y="42500"/>
                  </a:cubicBezTo>
                  <a:cubicBezTo>
                    <a:pt x="0" y="52500"/>
                    <a:pt x="21818" y="60000"/>
                    <a:pt x="43636" y="62500"/>
                  </a:cubicBezTo>
                  <a:cubicBezTo>
                    <a:pt x="54545" y="67500"/>
                    <a:pt x="65454" y="70000"/>
                    <a:pt x="65454" y="77500"/>
                  </a:cubicBezTo>
                  <a:cubicBezTo>
                    <a:pt x="65454" y="85000"/>
                    <a:pt x="54545" y="87500"/>
                    <a:pt x="43636" y="92500"/>
                  </a:cubicBezTo>
                  <a:cubicBezTo>
                    <a:pt x="21818" y="95000"/>
                    <a:pt x="0" y="102500"/>
                    <a:pt x="0" y="112500"/>
                  </a:cubicBezTo>
                  <a:cubicBezTo>
                    <a:pt x="0" y="117500"/>
                    <a:pt x="10909" y="120000"/>
                    <a:pt x="21818" y="120000"/>
                  </a:cubicBezTo>
                  <a:cubicBezTo>
                    <a:pt x="43636" y="120000"/>
                    <a:pt x="54545" y="117500"/>
                    <a:pt x="54545" y="112500"/>
                  </a:cubicBezTo>
                  <a:cubicBezTo>
                    <a:pt x="54545" y="107500"/>
                    <a:pt x="65454" y="105000"/>
                    <a:pt x="76363" y="100000"/>
                  </a:cubicBezTo>
                  <a:cubicBezTo>
                    <a:pt x="98181" y="95000"/>
                    <a:pt x="120000" y="90000"/>
                    <a:pt x="120000" y="77500"/>
                  </a:cubicBezTo>
                  <a:cubicBezTo>
                    <a:pt x="120000" y="65000"/>
                    <a:pt x="98181" y="60000"/>
                    <a:pt x="76363" y="55000"/>
                  </a:cubicBezTo>
                  <a:cubicBezTo>
                    <a:pt x="65454" y="50000"/>
                    <a:pt x="54545" y="47500"/>
                    <a:pt x="54545" y="42500"/>
                  </a:cubicBezTo>
                  <a:cubicBezTo>
                    <a:pt x="54545" y="35000"/>
                    <a:pt x="65454" y="32500"/>
                    <a:pt x="76363" y="27500"/>
                  </a:cubicBezTo>
                  <a:cubicBezTo>
                    <a:pt x="98181" y="22500"/>
                    <a:pt x="120000" y="17500"/>
                    <a:pt x="120000" y="5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185;p20"/>
            <p:cNvSpPr/>
            <p:nvPr/>
          </p:nvSpPr>
          <p:spPr>
            <a:xfrm>
              <a:off x="6545263" y="855663"/>
              <a:ext cx="765300" cy="1444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3076" y="44609"/>
                  </a:moveTo>
                  <a:cubicBezTo>
                    <a:pt x="91468" y="44609"/>
                    <a:pt x="91468" y="44609"/>
                    <a:pt x="91468" y="44609"/>
                  </a:cubicBezTo>
                  <a:cubicBezTo>
                    <a:pt x="93146" y="44609"/>
                    <a:pt x="93986" y="44163"/>
                    <a:pt x="93986" y="43271"/>
                  </a:cubicBezTo>
                  <a:cubicBezTo>
                    <a:pt x="93986" y="0"/>
                    <a:pt x="93986" y="0"/>
                    <a:pt x="93986" y="0"/>
                  </a:cubicBezTo>
                  <a:cubicBezTo>
                    <a:pt x="89790" y="0"/>
                    <a:pt x="89790" y="0"/>
                    <a:pt x="89790" y="0"/>
                  </a:cubicBezTo>
                  <a:cubicBezTo>
                    <a:pt x="89790" y="42379"/>
                    <a:pt x="89790" y="42379"/>
                    <a:pt x="89790" y="42379"/>
                  </a:cubicBezTo>
                  <a:cubicBezTo>
                    <a:pt x="79720" y="42379"/>
                    <a:pt x="79720" y="42379"/>
                    <a:pt x="79720" y="42379"/>
                  </a:cubicBezTo>
                  <a:cubicBezTo>
                    <a:pt x="78881" y="42379"/>
                    <a:pt x="78881" y="42379"/>
                    <a:pt x="78881" y="42379"/>
                  </a:cubicBezTo>
                  <a:cubicBezTo>
                    <a:pt x="17622" y="42379"/>
                    <a:pt x="17622" y="42379"/>
                    <a:pt x="17622" y="42379"/>
                  </a:cubicBezTo>
                  <a:cubicBezTo>
                    <a:pt x="17622" y="42379"/>
                    <a:pt x="16783" y="42379"/>
                    <a:pt x="16783" y="42379"/>
                  </a:cubicBezTo>
                  <a:cubicBezTo>
                    <a:pt x="4195" y="42379"/>
                    <a:pt x="4195" y="42379"/>
                    <a:pt x="4195" y="42379"/>
                  </a:cubicBezTo>
                  <a:cubicBezTo>
                    <a:pt x="4195" y="0"/>
                    <a:pt x="4195" y="0"/>
                    <a:pt x="419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3271"/>
                    <a:pt x="0" y="43271"/>
                    <a:pt x="0" y="43271"/>
                  </a:cubicBezTo>
                  <a:cubicBezTo>
                    <a:pt x="0" y="44163"/>
                    <a:pt x="839" y="44609"/>
                    <a:pt x="2517" y="44609"/>
                  </a:cubicBezTo>
                  <a:cubicBezTo>
                    <a:pt x="15104" y="44609"/>
                    <a:pt x="15104" y="44609"/>
                    <a:pt x="15104" y="44609"/>
                  </a:cubicBezTo>
                  <a:cubicBezTo>
                    <a:pt x="5034" y="63345"/>
                    <a:pt x="5034" y="63345"/>
                    <a:pt x="5034" y="63345"/>
                  </a:cubicBezTo>
                  <a:cubicBezTo>
                    <a:pt x="3356" y="66468"/>
                    <a:pt x="1678" y="70037"/>
                    <a:pt x="1678" y="73605"/>
                  </a:cubicBezTo>
                  <a:cubicBezTo>
                    <a:pt x="1678" y="84758"/>
                    <a:pt x="1678" y="84758"/>
                    <a:pt x="1678" y="84758"/>
                  </a:cubicBezTo>
                  <a:cubicBezTo>
                    <a:pt x="1678" y="88327"/>
                    <a:pt x="7552" y="91003"/>
                    <a:pt x="14265" y="91003"/>
                  </a:cubicBezTo>
                  <a:cubicBezTo>
                    <a:pt x="22657" y="91003"/>
                    <a:pt x="22657" y="91003"/>
                    <a:pt x="22657" y="91003"/>
                  </a:cubicBezTo>
                  <a:cubicBezTo>
                    <a:pt x="23496" y="93234"/>
                    <a:pt x="26853" y="94572"/>
                    <a:pt x="31048" y="94572"/>
                  </a:cubicBezTo>
                  <a:cubicBezTo>
                    <a:pt x="42797" y="94572"/>
                    <a:pt x="42797" y="94572"/>
                    <a:pt x="42797" y="94572"/>
                  </a:cubicBezTo>
                  <a:cubicBezTo>
                    <a:pt x="43636" y="96802"/>
                    <a:pt x="46993" y="98141"/>
                    <a:pt x="51188" y="98141"/>
                  </a:cubicBezTo>
                  <a:cubicBezTo>
                    <a:pt x="62937" y="98141"/>
                    <a:pt x="62937" y="98141"/>
                    <a:pt x="62937" y="98141"/>
                  </a:cubicBezTo>
                  <a:cubicBezTo>
                    <a:pt x="62937" y="113308"/>
                    <a:pt x="62937" y="113308"/>
                    <a:pt x="62937" y="113308"/>
                  </a:cubicBezTo>
                  <a:cubicBezTo>
                    <a:pt x="62937" y="116877"/>
                    <a:pt x="67972" y="120000"/>
                    <a:pt x="74685" y="120000"/>
                  </a:cubicBezTo>
                  <a:cubicBezTo>
                    <a:pt x="82237" y="120000"/>
                    <a:pt x="87272" y="116877"/>
                    <a:pt x="87272" y="113308"/>
                  </a:cubicBezTo>
                  <a:cubicBezTo>
                    <a:pt x="87272" y="74498"/>
                    <a:pt x="87272" y="74498"/>
                    <a:pt x="87272" y="74498"/>
                  </a:cubicBezTo>
                  <a:cubicBezTo>
                    <a:pt x="101538" y="81189"/>
                    <a:pt x="101538" y="81189"/>
                    <a:pt x="101538" y="81189"/>
                  </a:cubicBezTo>
                  <a:cubicBezTo>
                    <a:pt x="105734" y="82973"/>
                    <a:pt x="111608" y="82973"/>
                    <a:pt x="115804" y="80743"/>
                  </a:cubicBezTo>
                  <a:cubicBezTo>
                    <a:pt x="119160" y="78959"/>
                    <a:pt x="120000" y="75836"/>
                    <a:pt x="116643" y="74052"/>
                  </a:cubicBezTo>
                  <a:cubicBezTo>
                    <a:pt x="115804" y="72713"/>
                    <a:pt x="93986" y="53085"/>
                    <a:pt x="83076" y="44609"/>
                  </a:cubicBezTo>
                  <a:close/>
                  <a:moveTo>
                    <a:pt x="112447" y="79405"/>
                  </a:moveTo>
                  <a:cubicBezTo>
                    <a:pt x="110769" y="80297"/>
                    <a:pt x="106573" y="80297"/>
                    <a:pt x="104895" y="79405"/>
                  </a:cubicBezTo>
                  <a:cubicBezTo>
                    <a:pt x="86433" y="71375"/>
                    <a:pt x="86433" y="71375"/>
                    <a:pt x="86433" y="71375"/>
                  </a:cubicBezTo>
                  <a:cubicBezTo>
                    <a:pt x="85594" y="70929"/>
                    <a:pt x="84755" y="70929"/>
                    <a:pt x="84755" y="70929"/>
                  </a:cubicBezTo>
                  <a:cubicBezTo>
                    <a:pt x="83916" y="71375"/>
                    <a:pt x="83076" y="71375"/>
                    <a:pt x="83076" y="71821"/>
                  </a:cubicBezTo>
                  <a:cubicBezTo>
                    <a:pt x="83076" y="113308"/>
                    <a:pt x="83076" y="113308"/>
                    <a:pt x="83076" y="113308"/>
                  </a:cubicBezTo>
                  <a:cubicBezTo>
                    <a:pt x="83076" y="115539"/>
                    <a:pt x="79720" y="117769"/>
                    <a:pt x="74685" y="117769"/>
                  </a:cubicBezTo>
                  <a:cubicBezTo>
                    <a:pt x="70489" y="117769"/>
                    <a:pt x="67132" y="115539"/>
                    <a:pt x="67132" y="113308"/>
                  </a:cubicBezTo>
                  <a:cubicBezTo>
                    <a:pt x="67132" y="86542"/>
                    <a:pt x="67132" y="86542"/>
                    <a:pt x="67132" y="86542"/>
                  </a:cubicBezTo>
                  <a:cubicBezTo>
                    <a:pt x="67132" y="85650"/>
                    <a:pt x="66293" y="85204"/>
                    <a:pt x="64615" y="85204"/>
                  </a:cubicBezTo>
                  <a:cubicBezTo>
                    <a:pt x="63776" y="85204"/>
                    <a:pt x="62937" y="85650"/>
                    <a:pt x="62937" y="86542"/>
                  </a:cubicBezTo>
                  <a:cubicBezTo>
                    <a:pt x="62937" y="95910"/>
                    <a:pt x="62937" y="95910"/>
                    <a:pt x="62937" y="95910"/>
                  </a:cubicBezTo>
                  <a:cubicBezTo>
                    <a:pt x="51188" y="95910"/>
                    <a:pt x="51188" y="95910"/>
                    <a:pt x="51188" y="95910"/>
                  </a:cubicBezTo>
                  <a:cubicBezTo>
                    <a:pt x="48671" y="95910"/>
                    <a:pt x="46993" y="95018"/>
                    <a:pt x="46993" y="93680"/>
                  </a:cubicBezTo>
                  <a:cubicBezTo>
                    <a:pt x="46993" y="86542"/>
                    <a:pt x="46993" y="86542"/>
                    <a:pt x="46993" y="86542"/>
                  </a:cubicBezTo>
                  <a:cubicBezTo>
                    <a:pt x="46993" y="85650"/>
                    <a:pt x="46153" y="85204"/>
                    <a:pt x="44475" y="85204"/>
                  </a:cubicBezTo>
                  <a:cubicBezTo>
                    <a:pt x="43636" y="85204"/>
                    <a:pt x="42797" y="85650"/>
                    <a:pt x="42797" y="86542"/>
                  </a:cubicBezTo>
                  <a:cubicBezTo>
                    <a:pt x="42797" y="92342"/>
                    <a:pt x="42797" y="92342"/>
                    <a:pt x="42797" y="92342"/>
                  </a:cubicBezTo>
                  <a:cubicBezTo>
                    <a:pt x="31048" y="92342"/>
                    <a:pt x="31048" y="92342"/>
                    <a:pt x="31048" y="92342"/>
                  </a:cubicBezTo>
                  <a:cubicBezTo>
                    <a:pt x="28531" y="92342"/>
                    <a:pt x="26853" y="91449"/>
                    <a:pt x="26853" y="90111"/>
                  </a:cubicBezTo>
                  <a:cubicBezTo>
                    <a:pt x="26853" y="82973"/>
                    <a:pt x="26853" y="82973"/>
                    <a:pt x="26853" y="82973"/>
                  </a:cubicBezTo>
                  <a:cubicBezTo>
                    <a:pt x="26853" y="82081"/>
                    <a:pt x="25174" y="81635"/>
                    <a:pt x="24335" y="81635"/>
                  </a:cubicBezTo>
                  <a:cubicBezTo>
                    <a:pt x="23496" y="81635"/>
                    <a:pt x="22657" y="82081"/>
                    <a:pt x="22657" y="82973"/>
                  </a:cubicBezTo>
                  <a:cubicBezTo>
                    <a:pt x="22657" y="88773"/>
                    <a:pt x="22657" y="88773"/>
                    <a:pt x="22657" y="88773"/>
                  </a:cubicBezTo>
                  <a:cubicBezTo>
                    <a:pt x="14265" y="88773"/>
                    <a:pt x="14265" y="88773"/>
                    <a:pt x="14265" y="88773"/>
                  </a:cubicBezTo>
                  <a:cubicBezTo>
                    <a:pt x="10069" y="88773"/>
                    <a:pt x="5874" y="86988"/>
                    <a:pt x="5874" y="84758"/>
                  </a:cubicBezTo>
                  <a:cubicBezTo>
                    <a:pt x="5874" y="73605"/>
                    <a:pt x="5874" y="73605"/>
                    <a:pt x="5874" y="73605"/>
                  </a:cubicBezTo>
                  <a:cubicBezTo>
                    <a:pt x="5874" y="70037"/>
                    <a:pt x="6713" y="66914"/>
                    <a:pt x="8391" y="63791"/>
                  </a:cubicBezTo>
                  <a:cubicBezTo>
                    <a:pt x="19300" y="44609"/>
                    <a:pt x="19300" y="44609"/>
                    <a:pt x="19300" y="44609"/>
                  </a:cubicBezTo>
                  <a:cubicBezTo>
                    <a:pt x="78041" y="44609"/>
                    <a:pt x="78041" y="44609"/>
                    <a:pt x="78041" y="44609"/>
                  </a:cubicBezTo>
                  <a:cubicBezTo>
                    <a:pt x="88111" y="52193"/>
                    <a:pt x="113286" y="74944"/>
                    <a:pt x="113286" y="74944"/>
                  </a:cubicBezTo>
                  <a:cubicBezTo>
                    <a:pt x="113286" y="74944"/>
                    <a:pt x="113286" y="74944"/>
                    <a:pt x="113286" y="74944"/>
                  </a:cubicBezTo>
                  <a:cubicBezTo>
                    <a:pt x="114965" y="76282"/>
                    <a:pt x="114965" y="78066"/>
                    <a:pt x="112447" y="7940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6" name="Google Shape;186;p20"/>
          <p:cNvGrpSpPr/>
          <p:nvPr/>
        </p:nvGrpSpPr>
        <p:grpSpPr>
          <a:xfrm>
            <a:off x="6707938" y="2948000"/>
            <a:ext cx="1732075" cy="2195488"/>
            <a:chOff x="6662738" y="3806825"/>
            <a:chExt cx="1732075" cy="2195488"/>
          </a:xfrm>
        </p:grpSpPr>
        <p:sp>
          <p:nvSpPr>
            <p:cNvPr id="187" name="Google Shape;187;p20"/>
            <p:cNvSpPr/>
            <p:nvPr/>
          </p:nvSpPr>
          <p:spPr>
            <a:xfrm>
              <a:off x="7839075" y="4194175"/>
              <a:ext cx="74700" cy="52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5714" y="0"/>
                  </a:moveTo>
                  <a:cubicBezTo>
                    <a:pt x="17142" y="60000"/>
                    <a:pt x="17142" y="60000"/>
                    <a:pt x="17142" y="60000"/>
                  </a:cubicBezTo>
                  <a:cubicBezTo>
                    <a:pt x="0" y="72000"/>
                    <a:pt x="0" y="84000"/>
                    <a:pt x="8571" y="108000"/>
                  </a:cubicBezTo>
                  <a:cubicBezTo>
                    <a:pt x="8571" y="108000"/>
                    <a:pt x="17142" y="120000"/>
                    <a:pt x="25714" y="120000"/>
                  </a:cubicBezTo>
                  <a:cubicBezTo>
                    <a:pt x="25714" y="120000"/>
                    <a:pt x="34285" y="120000"/>
                    <a:pt x="34285" y="120000"/>
                  </a:cubicBezTo>
                  <a:cubicBezTo>
                    <a:pt x="111428" y="60000"/>
                    <a:pt x="111428" y="60000"/>
                    <a:pt x="111428" y="60000"/>
                  </a:cubicBezTo>
                  <a:cubicBezTo>
                    <a:pt x="119999" y="48000"/>
                    <a:pt x="119999" y="24000"/>
                    <a:pt x="119999" y="12000"/>
                  </a:cubicBezTo>
                  <a:cubicBezTo>
                    <a:pt x="111428" y="0"/>
                    <a:pt x="94285" y="0"/>
                    <a:pt x="857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Google Shape;188;p20"/>
            <p:cNvSpPr/>
            <p:nvPr/>
          </p:nvSpPr>
          <p:spPr>
            <a:xfrm>
              <a:off x="7800975" y="4070350"/>
              <a:ext cx="327000" cy="219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803" y="120000"/>
                  </a:moveTo>
                  <a:cubicBezTo>
                    <a:pt x="11803" y="120000"/>
                    <a:pt x="11803" y="120000"/>
                    <a:pt x="11803" y="120000"/>
                  </a:cubicBezTo>
                  <a:cubicBezTo>
                    <a:pt x="108196" y="120000"/>
                    <a:pt x="108196" y="120000"/>
                    <a:pt x="108196" y="120000"/>
                  </a:cubicBezTo>
                  <a:cubicBezTo>
                    <a:pt x="114098" y="120000"/>
                    <a:pt x="120000" y="114146"/>
                    <a:pt x="120000" y="102439"/>
                  </a:cubicBezTo>
                  <a:cubicBezTo>
                    <a:pt x="120000" y="17560"/>
                    <a:pt x="120000" y="17560"/>
                    <a:pt x="120000" y="17560"/>
                  </a:cubicBezTo>
                  <a:cubicBezTo>
                    <a:pt x="120000" y="8780"/>
                    <a:pt x="114098" y="0"/>
                    <a:pt x="108196" y="0"/>
                  </a:cubicBezTo>
                  <a:cubicBezTo>
                    <a:pt x="11803" y="0"/>
                    <a:pt x="11803" y="0"/>
                    <a:pt x="11803" y="0"/>
                  </a:cubicBezTo>
                  <a:cubicBezTo>
                    <a:pt x="5901" y="0"/>
                    <a:pt x="0" y="8780"/>
                    <a:pt x="0" y="17560"/>
                  </a:cubicBezTo>
                  <a:cubicBezTo>
                    <a:pt x="0" y="90731"/>
                    <a:pt x="0" y="90731"/>
                    <a:pt x="0" y="90731"/>
                  </a:cubicBezTo>
                  <a:cubicBezTo>
                    <a:pt x="3934" y="93658"/>
                    <a:pt x="3934" y="93658"/>
                    <a:pt x="3934" y="93658"/>
                  </a:cubicBezTo>
                  <a:cubicBezTo>
                    <a:pt x="7868" y="99512"/>
                    <a:pt x="11803" y="111219"/>
                    <a:pt x="11803" y="120000"/>
                  </a:cubicBezTo>
                  <a:close/>
                  <a:moveTo>
                    <a:pt x="9836" y="17560"/>
                  </a:moveTo>
                  <a:cubicBezTo>
                    <a:pt x="9836" y="17560"/>
                    <a:pt x="11803" y="14634"/>
                    <a:pt x="11803" y="14634"/>
                  </a:cubicBezTo>
                  <a:cubicBezTo>
                    <a:pt x="108196" y="14634"/>
                    <a:pt x="108196" y="14634"/>
                    <a:pt x="108196" y="14634"/>
                  </a:cubicBezTo>
                  <a:cubicBezTo>
                    <a:pt x="108196" y="14634"/>
                    <a:pt x="110163" y="17560"/>
                    <a:pt x="110163" y="17560"/>
                  </a:cubicBezTo>
                  <a:cubicBezTo>
                    <a:pt x="110163" y="102439"/>
                    <a:pt x="110163" y="102439"/>
                    <a:pt x="110163" y="102439"/>
                  </a:cubicBezTo>
                  <a:cubicBezTo>
                    <a:pt x="110163" y="105365"/>
                    <a:pt x="108196" y="105365"/>
                    <a:pt x="108196" y="105365"/>
                  </a:cubicBezTo>
                  <a:cubicBezTo>
                    <a:pt x="11803" y="105365"/>
                    <a:pt x="11803" y="105365"/>
                    <a:pt x="11803" y="105365"/>
                  </a:cubicBezTo>
                  <a:cubicBezTo>
                    <a:pt x="11803" y="105365"/>
                    <a:pt x="9836" y="105365"/>
                    <a:pt x="9836" y="102439"/>
                  </a:cubicBezTo>
                  <a:lnTo>
                    <a:pt x="9836" y="1756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189;p20"/>
            <p:cNvSpPr/>
            <p:nvPr/>
          </p:nvSpPr>
          <p:spPr>
            <a:xfrm>
              <a:off x="7839075" y="4117975"/>
              <a:ext cx="250800" cy="103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106" y="31578"/>
                  </a:moveTo>
                  <a:cubicBezTo>
                    <a:pt x="56170" y="120000"/>
                    <a:pt x="56170" y="120000"/>
                    <a:pt x="56170" y="120000"/>
                  </a:cubicBezTo>
                  <a:cubicBezTo>
                    <a:pt x="56170" y="120000"/>
                    <a:pt x="58723" y="120000"/>
                    <a:pt x="58723" y="120000"/>
                  </a:cubicBezTo>
                  <a:cubicBezTo>
                    <a:pt x="61276" y="120000"/>
                    <a:pt x="61276" y="120000"/>
                    <a:pt x="63829" y="120000"/>
                  </a:cubicBezTo>
                  <a:cubicBezTo>
                    <a:pt x="114893" y="31578"/>
                    <a:pt x="114893" y="31578"/>
                    <a:pt x="114893" y="31578"/>
                  </a:cubicBezTo>
                  <a:cubicBezTo>
                    <a:pt x="117446" y="31578"/>
                    <a:pt x="120000" y="18947"/>
                    <a:pt x="117446" y="12631"/>
                  </a:cubicBezTo>
                  <a:cubicBezTo>
                    <a:pt x="114893" y="6315"/>
                    <a:pt x="112340" y="0"/>
                    <a:pt x="109787" y="6315"/>
                  </a:cubicBezTo>
                  <a:cubicBezTo>
                    <a:pt x="58723" y="88421"/>
                    <a:pt x="58723" y="88421"/>
                    <a:pt x="58723" y="88421"/>
                  </a:cubicBezTo>
                  <a:cubicBezTo>
                    <a:pt x="10212" y="6315"/>
                    <a:pt x="10212" y="6315"/>
                    <a:pt x="10212" y="6315"/>
                  </a:cubicBezTo>
                  <a:cubicBezTo>
                    <a:pt x="7659" y="0"/>
                    <a:pt x="5106" y="6315"/>
                    <a:pt x="2553" y="12631"/>
                  </a:cubicBezTo>
                  <a:cubicBezTo>
                    <a:pt x="0" y="18947"/>
                    <a:pt x="0" y="31578"/>
                    <a:pt x="5106" y="3157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190;p20"/>
            <p:cNvSpPr/>
            <p:nvPr/>
          </p:nvSpPr>
          <p:spPr>
            <a:xfrm>
              <a:off x="8015288" y="4194175"/>
              <a:ext cx="74700" cy="52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2857" y="60000"/>
                  </a:moveTo>
                  <a:cubicBezTo>
                    <a:pt x="34285" y="0"/>
                    <a:pt x="34285" y="0"/>
                    <a:pt x="34285" y="0"/>
                  </a:cubicBezTo>
                  <a:cubicBezTo>
                    <a:pt x="25714" y="0"/>
                    <a:pt x="8571" y="0"/>
                    <a:pt x="0" y="12000"/>
                  </a:cubicBezTo>
                  <a:cubicBezTo>
                    <a:pt x="0" y="24000"/>
                    <a:pt x="0" y="48000"/>
                    <a:pt x="8571" y="60000"/>
                  </a:cubicBezTo>
                  <a:cubicBezTo>
                    <a:pt x="85714" y="120000"/>
                    <a:pt x="85714" y="120000"/>
                    <a:pt x="85714" y="120000"/>
                  </a:cubicBezTo>
                  <a:cubicBezTo>
                    <a:pt x="85714" y="120000"/>
                    <a:pt x="94285" y="120000"/>
                    <a:pt x="94285" y="120000"/>
                  </a:cubicBezTo>
                  <a:cubicBezTo>
                    <a:pt x="102857" y="120000"/>
                    <a:pt x="111428" y="108000"/>
                    <a:pt x="111428" y="108000"/>
                  </a:cubicBezTo>
                  <a:cubicBezTo>
                    <a:pt x="119999" y="84000"/>
                    <a:pt x="111428" y="72000"/>
                    <a:pt x="102857" y="6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Google Shape;191;p20"/>
            <p:cNvSpPr/>
            <p:nvPr/>
          </p:nvSpPr>
          <p:spPr>
            <a:xfrm>
              <a:off x="7699375" y="4440238"/>
              <a:ext cx="525600" cy="273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9999" y="0"/>
                  </a:moveTo>
                  <a:cubicBezTo>
                    <a:pt x="119999" y="4705"/>
                    <a:pt x="119999" y="7058"/>
                    <a:pt x="117551" y="7058"/>
                  </a:cubicBezTo>
                  <a:cubicBezTo>
                    <a:pt x="116326" y="9411"/>
                    <a:pt x="115102" y="7058"/>
                    <a:pt x="113877" y="4705"/>
                  </a:cubicBezTo>
                  <a:cubicBezTo>
                    <a:pt x="113877" y="4705"/>
                    <a:pt x="113877" y="2352"/>
                    <a:pt x="113877" y="2352"/>
                  </a:cubicBezTo>
                  <a:cubicBezTo>
                    <a:pt x="113877" y="42352"/>
                    <a:pt x="113877" y="42352"/>
                    <a:pt x="113877" y="42352"/>
                  </a:cubicBezTo>
                  <a:cubicBezTo>
                    <a:pt x="23265" y="42352"/>
                    <a:pt x="23265" y="42352"/>
                    <a:pt x="23265" y="42352"/>
                  </a:cubicBezTo>
                  <a:cubicBezTo>
                    <a:pt x="24489" y="44705"/>
                    <a:pt x="24489" y="49411"/>
                    <a:pt x="24489" y="54117"/>
                  </a:cubicBezTo>
                  <a:cubicBezTo>
                    <a:pt x="113877" y="54117"/>
                    <a:pt x="113877" y="54117"/>
                    <a:pt x="113877" y="54117"/>
                  </a:cubicBezTo>
                  <a:cubicBezTo>
                    <a:pt x="113877" y="82352"/>
                    <a:pt x="113877" y="82352"/>
                    <a:pt x="113877" y="82352"/>
                  </a:cubicBezTo>
                  <a:cubicBezTo>
                    <a:pt x="113877" y="96470"/>
                    <a:pt x="107755" y="108235"/>
                    <a:pt x="99183" y="108235"/>
                  </a:cubicBezTo>
                  <a:cubicBezTo>
                    <a:pt x="20816" y="108235"/>
                    <a:pt x="20816" y="108235"/>
                    <a:pt x="20816" y="108235"/>
                  </a:cubicBezTo>
                  <a:cubicBezTo>
                    <a:pt x="12244" y="108235"/>
                    <a:pt x="6122" y="96470"/>
                    <a:pt x="6122" y="82352"/>
                  </a:cubicBezTo>
                  <a:cubicBezTo>
                    <a:pt x="6122" y="77647"/>
                    <a:pt x="6122" y="77647"/>
                    <a:pt x="6122" y="77647"/>
                  </a:cubicBezTo>
                  <a:cubicBezTo>
                    <a:pt x="3673" y="77647"/>
                    <a:pt x="2448" y="75294"/>
                    <a:pt x="0" y="72941"/>
                  </a:cubicBezTo>
                  <a:cubicBezTo>
                    <a:pt x="0" y="72941"/>
                    <a:pt x="0" y="72941"/>
                    <a:pt x="0" y="72941"/>
                  </a:cubicBezTo>
                  <a:cubicBezTo>
                    <a:pt x="0" y="82352"/>
                    <a:pt x="0" y="82352"/>
                    <a:pt x="0" y="82352"/>
                  </a:cubicBezTo>
                  <a:cubicBezTo>
                    <a:pt x="0" y="103529"/>
                    <a:pt x="9795" y="120000"/>
                    <a:pt x="20816" y="120000"/>
                  </a:cubicBezTo>
                  <a:cubicBezTo>
                    <a:pt x="99183" y="120000"/>
                    <a:pt x="99183" y="120000"/>
                    <a:pt x="99183" y="120000"/>
                  </a:cubicBezTo>
                  <a:cubicBezTo>
                    <a:pt x="111428" y="120000"/>
                    <a:pt x="119999" y="103529"/>
                    <a:pt x="119999" y="82352"/>
                  </a:cubicBezTo>
                  <a:cubicBezTo>
                    <a:pt x="119999" y="0"/>
                    <a:pt x="119999" y="0"/>
                    <a:pt x="119999" y="0"/>
                  </a:cubicBezTo>
                  <a:cubicBezTo>
                    <a:pt x="119999" y="0"/>
                    <a:pt x="119999" y="0"/>
                    <a:pt x="119999" y="0"/>
                  </a:cubicBezTo>
                  <a:cubicBezTo>
                    <a:pt x="119999" y="0"/>
                    <a:pt x="119999" y="0"/>
                    <a:pt x="1199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" name="Google Shape;192;p20"/>
            <p:cNvSpPr/>
            <p:nvPr/>
          </p:nvSpPr>
          <p:spPr>
            <a:xfrm>
              <a:off x="7699375" y="3806825"/>
              <a:ext cx="525600" cy="365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9183" y="0"/>
                  </a:moveTo>
                  <a:cubicBezTo>
                    <a:pt x="20816" y="0"/>
                    <a:pt x="20816" y="0"/>
                    <a:pt x="20816" y="0"/>
                  </a:cubicBezTo>
                  <a:cubicBezTo>
                    <a:pt x="9795" y="0"/>
                    <a:pt x="0" y="12352"/>
                    <a:pt x="0" y="30000"/>
                  </a:cubicBezTo>
                  <a:cubicBezTo>
                    <a:pt x="0" y="118235"/>
                    <a:pt x="0" y="118235"/>
                    <a:pt x="0" y="118235"/>
                  </a:cubicBezTo>
                  <a:cubicBezTo>
                    <a:pt x="2448" y="118235"/>
                    <a:pt x="4897" y="118235"/>
                    <a:pt x="6122" y="120000"/>
                  </a:cubicBezTo>
                  <a:cubicBezTo>
                    <a:pt x="6122" y="58235"/>
                    <a:pt x="6122" y="58235"/>
                    <a:pt x="6122" y="58235"/>
                  </a:cubicBezTo>
                  <a:cubicBezTo>
                    <a:pt x="113877" y="58235"/>
                    <a:pt x="113877" y="58235"/>
                    <a:pt x="113877" y="58235"/>
                  </a:cubicBezTo>
                  <a:cubicBezTo>
                    <a:pt x="113877" y="93529"/>
                    <a:pt x="113877" y="93529"/>
                    <a:pt x="113877" y="93529"/>
                  </a:cubicBezTo>
                  <a:cubicBezTo>
                    <a:pt x="116326" y="91764"/>
                    <a:pt x="118775" y="90000"/>
                    <a:pt x="119999" y="90000"/>
                  </a:cubicBezTo>
                  <a:cubicBezTo>
                    <a:pt x="119999" y="30000"/>
                    <a:pt x="119999" y="30000"/>
                    <a:pt x="119999" y="30000"/>
                  </a:cubicBezTo>
                  <a:cubicBezTo>
                    <a:pt x="119999" y="12352"/>
                    <a:pt x="111428" y="0"/>
                    <a:pt x="99183" y="0"/>
                  </a:cubicBezTo>
                  <a:close/>
                  <a:moveTo>
                    <a:pt x="113877" y="49411"/>
                  </a:moveTo>
                  <a:cubicBezTo>
                    <a:pt x="6122" y="49411"/>
                    <a:pt x="6122" y="49411"/>
                    <a:pt x="6122" y="49411"/>
                  </a:cubicBezTo>
                  <a:cubicBezTo>
                    <a:pt x="6122" y="30000"/>
                    <a:pt x="6122" y="30000"/>
                    <a:pt x="6122" y="30000"/>
                  </a:cubicBezTo>
                  <a:cubicBezTo>
                    <a:pt x="6122" y="17647"/>
                    <a:pt x="12244" y="8823"/>
                    <a:pt x="20816" y="8823"/>
                  </a:cubicBezTo>
                  <a:cubicBezTo>
                    <a:pt x="99183" y="8823"/>
                    <a:pt x="99183" y="8823"/>
                    <a:pt x="99183" y="8823"/>
                  </a:cubicBezTo>
                  <a:cubicBezTo>
                    <a:pt x="107755" y="8823"/>
                    <a:pt x="113877" y="17647"/>
                    <a:pt x="113877" y="30000"/>
                  </a:cubicBezTo>
                  <a:lnTo>
                    <a:pt x="113877" y="494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193;p20"/>
            <p:cNvSpPr/>
            <p:nvPr/>
          </p:nvSpPr>
          <p:spPr>
            <a:xfrm>
              <a:off x="7854950" y="4611688"/>
              <a:ext cx="2190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1219" y="120000"/>
                  </a:moveTo>
                  <a:cubicBezTo>
                    <a:pt x="114146" y="120000"/>
                    <a:pt x="120000" y="96000"/>
                    <a:pt x="120000" y="72000"/>
                  </a:cubicBezTo>
                  <a:cubicBezTo>
                    <a:pt x="120000" y="24000"/>
                    <a:pt x="114146" y="0"/>
                    <a:pt x="111219" y="0"/>
                  </a:cubicBezTo>
                  <a:cubicBezTo>
                    <a:pt x="5853" y="0"/>
                    <a:pt x="5853" y="0"/>
                    <a:pt x="5853" y="0"/>
                  </a:cubicBezTo>
                  <a:cubicBezTo>
                    <a:pt x="2926" y="0"/>
                    <a:pt x="0" y="24000"/>
                    <a:pt x="0" y="72000"/>
                  </a:cubicBezTo>
                  <a:cubicBezTo>
                    <a:pt x="0" y="96000"/>
                    <a:pt x="2926" y="120000"/>
                    <a:pt x="5853" y="120000"/>
                  </a:cubicBezTo>
                  <a:lnTo>
                    <a:pt x="111219" y="1200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Google Shape;194;p20"/>
            <p:cNvSpPr/>
            <p:nvPr/>
          </p:nvSpPr>
          <p:spPr>
            <a:xfrm>
              <a:off x="7929563" y="3865563"/>
              <a:ext cx="65100" cy="65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000" y="0"/>
                  </a:moveTo>
                  <a:cubicBezTo>
                    <a:pt x="30000" y="0"/>
                    <a:pt x="0" y="20000"/>
                    <a:pt x="0" y="60000"/>
                  </a:cubicBezTo>
                  <a:cubicBezTo>
                    <a:pt x="0" y="90000"/>
                    <a:pt x="30000" y="120000"/>
                    <a:pt x="60000" y="120000"/>
                  </a:cubicBezTo>
                  <a:cubicBezTo>
                    <a:pt x="100000" y="120000"/>
                    <a:pt x="120000" y="90000"/>
                    <a:pt x="120000" y="60000"/>
                  </a:cubicBezTo>
                  <a:cubicBezTo>
                    <a:pt x="120000" y="20000"/>
                    <a:pt x="100000" y="0"/>
                    <a:pt x="60000" y="0"/>
                  </a:cubicBezTo>
                  <a:close/>
                  <a:moveTo>
                    <a:pt x="60000" y="70000"/>
                  </a:moveTo>
                  <a:cubicBezTo>
                    <a:pt x="60000" y="70000"/>
                    <a:pt x="50000" y="60000"/>
                    <a:pt x="50000" y="60000"/>
                  </a:cubicBezTo>
                  <a:cubicBezTo>
                    <a:pt x="50000" y="50000"/>
                    <a:pt x="60000" y="50000"/>
                    <a:pt x="60000" y="50000"/>
                  </a:cubicBezTo>
                  <a:cubicBezTo>
                    <a:pt x="70000" y="50000"/>
                    <a:pt x="70000" y="50000"/>
                    <a:pt x="70000" y="60000"/>
                  </a:cubicBezTo>
                  <a:cubicBezTo>
                    <a:pt x="70000" y="60000"/>
                    <a:pt x="70000" y="70000"/>
                    <a:pt x="60000" y="7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195;p20"/>
            <p:cNvSpPr/>
            <p:nvPr/>
          </p:nvSpPr>
          <p:spPr>
            <a:xfrm>
              <a:off x="6662738" y="4949825"/>
              <a:ext cx="566700" cy="681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6603" y="0"/>
                  </a:moveTo>
                  <a:cubicBezTo>
                    <a:pt x="2264" y="0"/>
                    <a:pt x="2264" y="0"/>
                    <a:pt x="2264" y="0"/>
                  </a:cubicBezTo>
                  <a:cubicBezTo>
                    <a:pt x="1132" y="0"/>
                    <a:pt x="0" y="944"/>
                    <a:pt x="0" y="1889"/>
                  </a:cubicBezTo>
                  <a:cubicBezTo>
                    <a:pt x="0" y="117165"/>
                    <a:pt x="0" y="117165"/>
                    <a:pt x="0" y="117165"/>
                  </a:cubicBezTo>
                  <a:cubicBezTo>
                    <a:pt x="0" y="119055"/>
                    <a:pt x="1132" y="120000"/>
                    <a:pt x="2264" y="120000"/>
                  </a:cubicBezTo>
                  <a:cubicBezTo>
                    <a:pt x="116603" y="120000"/>
                    <a:pt x="116603" y="120000"/>
                    <a:pt x="116603" y="120000"/>
                  </a:cubicBezTo>
                  <a:cubicBezTo>
                    <a:pt x="118867" y="120000"/>
                    <a:pt x="120000" y="119055"/>
                    <a:pt x="120000" y="117165"/>
                  </a:cubicBezTo>
                  <a:cubicBezTo>
                    <a:pt x="120000" y="1889"/>
                    <a:pt x="120000" y="1889"/>
                    <a:pt x="120000" y="1889"/>
                  </a:cubicBezTo>
                  <a:cubicBezTo>
                    <a:pt x="120000" y="944"/>
                    <a:pt x="118867" y="0"/>
                    <a:pt x="116603" y="0"/>
                  </a:cubicBezTo>
                  <a:close/>
                  <a:moveTo>
                    <a:pt x="96226" y="11338"/>
                  </a:moveTo>
                  <a:cubicBezTo>
                    <a:pt x="97358" y="11338"/>
                    <a:pt x="99622" y="13228"/>
                    <a:pt x="99622" y="14173"/>
                  </a:cubicBezTo>
                  <a:cubicBezTo>
                    <a:pt x="99622" y="16062"/>
                    <a:pt x="97358" y="17007"/>
                    <a:pt x="96226" y="17007"/>
                  </a:cubicBezTo>
                  <a:cubicBezTo>
                    <a:pt x="93962" y="17007"/>
                    <a:pt x="92830" y="16062"/>
                    <a:pt x="92830" y="14173"/>
                  </a:cubicBezTo>
                  <a:cubicBezTo>
                    <a:pt x="92830" y="13228"/>
                    <a:pt x="93962" y="11338"/>
                    <a:pt x="96226" y="11338"/>
                  </a:cubicBezTo>
                  <a:close/>
                  <a:moveTo>
                    <a:pt x="72452" y="11338"/>
                  </a:moveTo>
                  <a:cubicBezTo>
                    <a:pt x="73584" y="11338"/>
                    <a:pt x="74716" y="13228"/>
                    <a:pt x="74716" y="14173"/>
                  </a:cubicBezTo>
                  <a:cubicBezTo>
                    <a:pt x="74716" y="16062"/>
                    <a:pt x="73584" y="17007"/>
                    <a:pt x="72452" y="17007"/>
                  </a:cubicBezTo>
                  <a:cubicBezTo>
                    <a:pt x="70188" y="17007"/>
                    <a:pt x="69056" y="16062"/>
                    <a:pt x="69056" y="14173"/>
                  </a:cubicBezTo>
                  <a:cubicBezTo>
                    <a:pt x="69056" y="13228"/>
                    <a:pt x="70188" y="11338"/>
                    <a:pt x="72452" y="11338"/>
                  </a:cubicBezTo>
                  <a:close/>
                  <a:moveTo>
                    <a:pt x="47547" y="11338"/>
                  </a:moveTo>
                  <a:cubicBezTo>
                    <a:pt x="49811" y="11338"/>
                    <a:pt x="50943" y="13228"/>
                    <a:pt x="50943" y="14173"/>
                  </a:cubicBezTo>
                  <a:cubicBezTo>
                    <a:pt x="50943" y="16062"/>
                    <a:pt x="49811" y="17007"/>
                    <a:pt x="47547" y="17007"/>
                  </a:cubicBezTo>
                  <a:cubicBezTo>
                    <a:pt x="46415" y="17007"/>
                    <a:pt x="44150" y="16062"/>
                    <a:pt x="44150" y="14173"/>
                  </a:cubicBezTo>
                  <a:cubicBezTo>
                    <a:pt x="44150" y="13228"/>
                    <a:pt x="46415" y="11338"/>
                    <a:pt x="47547" y="11338"/>
                  </a:cubicBezTo>
                  <a:close/>
                  <a:moveTo>
                    <a:pt x="23773" y="11338"/>
                  </a:moveTo>
                  <a:cubicBezTo>
                    <a:pt x="26037" y="11338"/>
                    <a:pt x="27169" y="13228"/>
                    <a:pt x="27169" y="14173"/>
                  </a:cubicBezTo>
                  <a:cubicBezTo>
                    <a:pt x="27169" y="16062"/>
                    <a:pt x="26037" y="17007"/>
                    <a:pt x="23773" y="17007"/>
                  </a:cubicBezTo>
                  <a:cubicBezTo>
                    <a:pt x="21509" y="17007"/>
                    <a:pt x="20377" y="16062"/>
                    <a:pt x="20377" y="14173"/>
                  </a:cubicBezTo>
                  <a:cubicBezTo>
                    <a:pt x="20377" y="13228"/>
                    <a:pt x="21509" y="11338"/>
                    <a:pt x="23773" y="11338"/>
                  </a:cubicBezTo>
                  <a:close/>
                  <a:moveTo>
                    <a:pt x="114339" y="115275"/>
                  </a:moveTo>
                  <a:cubicBezTo>
                    <a:pt x="5660" y="115275"/>
                    <a:pt x="5660" y="115275"/>
                    <a:pt x="5660" y="115275"/>
                  </a:cubicBezTo>
                  <a:cubicBezTo>
                    <a:pt x="5660" y="4724"/>
                    <a:pt x="5660" y="4724"/>
                    <a:pt x="5660" y="4724"/>
                  </a:cubicBezTo>
                  <a:cubicBezTo>
                    <a:pt x="21509" y="4724"/>
                    <a:pt x="21509" y="4724"/>
                    <a:pt x="21509" y="4724"/>
                  </a:cubicBezTo>
                  <a:cubicBezTo>
                    <a:pt x="21509" y="7559"/>
                    <a:pt x="21509" y="7559"/>
                    <a:pt x="21509" y="7559"/>
                  </a:cubicBezTo>
                  <a:cubicBezTo>
                    <a:pt x="16981" y="8503"/>
                    <a:pt x="14716" y="11338"/>
                    <a:pt x="14716" y="14173"/>
                  </a:cubicBezTo>
                  <a:cubicBezTo>
                    <a:pt x="14716" y="18897"/>
                    <a:pt x="19245" y="21732"/>
                    <a:pt x="23773" y="21732"/>
                  </a:cubicBezTo>
                  <a:cubicBezTo>
                    <a:pt x="28301" y="21732"/>
                    <a:pt x="32830" y="18897"/>
                    <a:pt x="32830" y="14173"/>
                  </a:cubicBezTo>
                  <a:cubicBezTo>
                    <a:pt x="32830" y="11338"/>
                    <a:pt x="30566" y="8503"/>
                    <a:pt x="27169" y="7559"/>
                  </a:cubicBezTo>
                  <a:cubicBezTo>
                    <a:pt x="27169" y="4724"/>
                    <a:pt x="27169" y="4724"/>
                    <a:pt x="27169" y="4724"/>
                  </a:cubicBezTo>
                  <a:cubicBezTo>
                    <a:pt x="45283" y="4724"/>
                    <a:pt x="45283" y="4724"/>
                    <a:pt x="45283" y="4724"/>
                  </a:cubicBezTo>
                  <a:cubicBezTo>
                    <a:pt x="45283" y="7559"/>
                    <a:pt x="45283" y="7559"/>
                    <a:pt x="45283" y="7559"/>
                  </a:cubicBezTo>
                  <a:cubicBezTo>
                    <a:pt x="41886" y="8503"/>
                    <a:pt x="38490" y="11338"/>
                    <a:pt x="38490" y="14173"/>
                  </a:cubicBezTo>
                  <a:cubicBezTo>
                    <a:pt x="38490" y="18897"/>
                    <a:pt x="43018" y="21732"/>
                    <a:pt x="47547" y="21732"/>
                  </a:cubicBezTo>
                  <a:cubicBezTo>
                    <a:pt x="53207" y="21732"/>
                    <a:pt x="56603" y="18897"/>
                    <a:pt x="56603" y="14173"/>
                  </a:cubicBezTo>
                  <a:cubicBezTo>
                    <a:pt x="56603" y="11338"/>
                    <a:pt x="54339" y="8503"/>
                    <a:pt x="50943" y="7559"/>
                  </a:cubicBezTo>
                  <a:cubicBezTo>
                    <a:pt x="50943" y="4724"/>
                    <a:pt x="50943" y="4724"/>
                    <a:pt x="50943" y="4724"/>
                  </a:cubicBezTo>
                  <a:cubicBezTo>
                    <a:pt x="69056" y="4724"/>
                    <a:pt x="69056" y="4724"/>
                    <a:pt x="69056" y="4724"/>
                  </a:cubicBezTo>
                  <a:cubicBezTo>
                    <a:pt x="69056" y="7559"/>
                    <a:pt x="69056" y="7559"/>
                    <a:pt x="69056" y="7559"/>
                  </a:cubicBezTo>
                  <a:cubicBezTo>
                    <a:pt x="65660" y="8503"/>
                    <a:pt x="63396" y="11338"/>
                    <a:pt x="63396" y="14173"/>
                  </a:cubicBezTo>
                  <a:cubicBezTo>
                    <a:pt x="63396" y="18897"/>
                    <a:pt x="66792" y="21732"/>
                    <a:pt x="72452" y="21732"/>
                  </a:cubicBezTo>
                  <a:cubicBezTo>
                    <a:pt x="76981" y="21732"/>
                    <a:pt x="80377" y="18897"/>
                    <a:pt x="80377" y="14173"/>
                  </a:cubicBezTo>
                  <a:cubicBezTo>
                    <a:pt x="80377" y="11338"/>
                    <a:pt x="78113" y="8503"/>
                    <a:pt x="74716" y="7559"/>
                  </a:cubicBezTo>
                  <a:cubicBezTo>
                    <a:pt x="74716" y="4724"/>
                    <a:pt x="74716" y="4724"/>
                    <a:pt x="74716" y="4724"/>
                  </a:cubicBezTo>
                  <a:cubicBezTo>
                    <a:pt x="92830" y="4724"/>
                    <a:pt x="92830" y="4724"/>
                    <a:pt x="92830" y="4724"/>
                  </a:cubicBezTo>
                  <a:cubicBezTo>
                    <a:pt x="92830" y="7559"/>
                    <a:pt x="92830" y="7559"/>
                    <a:pt x="92830" y="7559"/>
                  </a:cubicBezTo>
                  <a:cubicBezTo>
                    <a:pt x="89433" y="8503"/>
                    <a:pt x="87169" y="11338"/>
                    <a:pt x="87169" y="14173"/>
                  </a:cubicBezTo>
                  <a:cubicBezTo>
                    <a:pt x="87169" y="18897"/>
                    <a:pt x="90566" y="21732"/>
                    <a:pt x="96226" y="21732"/>
                  </a:cubicBezTo>
                  <a:cubicBezTo>
                    <a:pt x="100754" y="21732"/>
                    <a:pt x="105283" y="18897"/>
                    <a:pt x="105283" y="14173"/>
                  </a:cubicBezTo>
                  <a:cubicBezTo>
                    <a:pt x="105283" y="11338"/>
                    <a:pt x="101886" y="8503"/>
                    <a:pt x="98490" y="7559"/>
                  </a:cubicBezTo>
                  <a:cubicBezTo>
                    <a:pt x="98490" y="4724"/>
                    <a:pt x="98490" y="4724"/>
                    <a:pt x="98490" y="4724"/>
                  </a:cubicBezTo>
                  <a:cubicBezTo>
                    <a:pt x="114339" y="4724"/>
                    <a:pt x="114339" y="4724"/>
                    <a:pt x="114339" y="4724"/>
                  </a:cubicBezTo>
                  <a:lnTo>
                    <a:pt x="114339" y="11527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196;p20"/>
            <p:cNvSpPr/>
            <p:nvPr/>
          </p:nvSpPr>
          <p:spPr>
            <a:xfrm>
              <a:off x="6764338" y="5132388"/>
              <a:ext cx="101700" cy="85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5263" y="112500"/>
                  </a:moveTo>
                  <a:cubicBezTo>
                    <a:pt x="25263" y="120000"/>
                    <a:pt x="31578" y="120000"/>
                    <a:pt x="37894" y="120000"/>
                  </a:cubicBezTo>
                  <a:cubicBezTo>
                    <a:pt x="37894" y="120000"/>
                    <a:pt x="44210" y="120000"/>
                    <a:pt x="50526" y="112500"/>
                  </a:cubicBezTo>
                  <a:cubicBezTo>
                    <a:pt x="113684" y="37500"/>
                    <a:pt x="113684" y="37500"/>
                    <a:pt x="113684" y="37500"/>
                  </a:cubicBezTo>
                  <a:cubicBezTo>
                    <a:pt x="120000" y="30000"/>
                    <a:pt x="120000" y="15000"/>
                    <a:pt x="113684" y="7500"/>
                  </a:cubicBezTo>
                  <a:cubicBezTo>
                    <a:pt x="107368" y="0"/>
                    <a:pt x="101052" y="0"/>
                    <a:pt x="94736" y="7500"/>
                  </a:cubicBezTo>
                  <a:cubicBezTo>
                    <a:pt x="37894" y="75000"/>
                    <a:pt x="37894" y="75000"/>
                    <a:pt x="37894" y="75000"/>
                  </a:cubicBezTo>
                  <a:cubicBezTo>
                    <a:pt x="31578" y="67500"/>
                    <a:pt x="31578" y="67500"/>
                    <a:pt x="31578" y="67500"/>
                  </a:cubicBezTo>
                  <a:cubicBezTo>
                    <a:pt x="25263" y="60000"/>
                    <a:pt x="12631" y="60000"/>
                    <a:pt x="6315" y="67500"/>
                  </a:cubicBezTo>
                  <a:cubicBezTo>
                    <a:pt x="0" y="75000"/>
                    <a:pt x="0" y="90000"/>
                    <a:pt x="6315" y="90000"/>
                  </a:cubicBezTo>
                  <a:lnTo>
                    <a:pt x="25263" y="1125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197;p20"/>
            <p:cNvSpPr/>
            <p:nvPr/>
          </p:nvSpPr>
          <p:spPr>
            <a:xfrm>
              <a:off x="6764338" y="5245100"/>
              <a:ext cx="101700" cy="85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5263" y="112500"/>
                  </a:moveTo>
                  <a:cubicBezTo>
                    <a:pt x="25263" y="120000"/>
                    <a:pt x="31578" y="120000"/>
                    <a:pt x="37894" y="120000"/>
                  </a:cubicBezTo>
                  <a:cubicBezTo>
                    <a:pt x="37894" y="120000"/>
                    <a:pt x="44210" y="120000"/>
                    <a:pt x="50526" y="112500"/>
                  </a:cubicBezTo>
                  <a:cubicBezTo>
                    <a:pt x="113684" y="37500"/>
                    <a:pt x="113684" y="37500"/>
                    <a:pt x="113684" y="37500"/>
                  </a:cubicBezTo>
                  <a:cubicBezTo>
                    <a:pt x="120000" y="30000"/>
                    <a:pt x="120000" y="15000"/>
                    <a:pt x="113684" y="7500"/>
                  </a:cubicBezTo>
                  <a:cubicBezTo>
                    <a:pt x="107368" y="0"/>
                    <a:pt x="101052" y="0"/>
                    <a:pt x="94736" y="7500"/>
                  </a:cubicBezTo>
                  <a:cubicBezTo>
                    <a:pt x="37894" y="75000"/>
                    <a:pt x="37894" y="75000"/>
                    <a:pt x="37894" y="75000"/>
                  </a:cubicBezTo>
                  <a:cubicBezTo>
                    <a:pt x="31578" y="67500"/>
                    <a:pt x="31578" y="67500"/>
                    <a:pt x="31578" y="67500"/>
                  </a:cubicBezTo>
                  <a:cubicBezTo>
                    <a:pt x="25263" y="60000"/>
                    <a:pt x="12631" y="60000"/>
                    <a:pt x="6315" y="67500"/>
                  </a:cubicBezTo>
                  <a:cubicBezTo>
                    <a:pt x="0" y="75000"/>
                    <a:pt x="0" y="90000"/>
                    <a:pt x="6315" y="97500"/>
                  </a:cubicBezTo>
                  <a:lnTo>
                    <a:pt x="25263" y="1125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198;p20"/>
            <p:cNvSpPr/>
            <p:nvPr/>
          </p:nvSpPr>
          <p:spPr>
            <a:xfrm>
              <a:off x="6892925" y="5154613"/>
              <a:ext cx="246000" cy="52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434" y="84000"/>
                  </a:moveTo>
                  <a:cubicBezTo>
                    <a:pt x="15652" y="72000"/>
                    <a:pt x="20869" y="60000"/>
                    <a:pt x="28695" y="60000"/>
                  </a:cubicBezTo>
                  <a:cubicBezTo>
                    <a:pt x="28695" y="60000"/>
                    <a:pt x="28695" y="60000"/>
                    <a:pt x="28695" y="60000"/>
                  </a:cubicBezTo>
                  <a:cubicBezTo>
                    <a:pt x="28695" y="60000"/>
                    <a:pt x="28695" y="72000"/>
                    <a:pt x="28695" y="72000"/>
                  </a:cubicBezTo>
                  <a:cubicBezTo>
                    <a:pt x="31304" y="96000"/>
                    <a:pt x="39130" y="120000"/>
                    <a:pt x="46956" y="120000"/>
                  </a:cubicBezTo>
                  <a:cubicBezTo>
                    <a:pt x="49565" y="120000"/>
                    <a:pt x="49565" y="108000"/>
                    <a:pt x="52173" y="108000"/>
                  </a:cubicBezTo>
                  <a:cubicBezTo>
                    <a:pt x="57391" y="108000"/>
                    <a:pt x="62608" y="96000"/>
                    <a:pt x="65217" y="84000"/>
                  </a:cubicBezTo>
                  <a:cubicBezTo>
                    <a:pt x="67826" y="84000"/>
                    <a:pt x="67826" y="72000"/>
                    <a:pt x="70434" y="72000"/>
                  </a:cubicBezTo>
                  <a:cubicBezTo>
                    <a:pt x="73043" y="60000"/>
                    <a:pt x="78260" y="60000"/>
                    <a:pt x="80869" y="60000"/>
                  </a:cubicBezTo>
                  <a:cubicBezTo>
                    <a:pt x="83478" y="60000"/>
                    <a:pt x="83478" y="72000"/>
                    <a:pt x="86086" y="72000"/>
                  </a:cubicBezTo>
                  <a:cubicBezTo>
                    <a:pt x="88695" y="84000"/>
                    <a:pt x="88695" y="96000"/>
                    <a:pt x="91304" y="96000"/>
                  </a:cubicBezTo>
                  <a:cubicBezTo>
                    <a:pt x="99130" y="120000"/>
                    <a:pt x="109565" y="108000"/>
                    <a:pt x="117391" y="84000"/>
                  </a:cubicBezTo>
                  <a:cubicBezTo>
                    <a:pt x="120000" y="72000"/>
                    <a:pt x="120000" y="48000"/>
                    <a:pt x="117391" y="36000"/>
                  </a:cubicBezTo>
                  <a:cubicBezTo>
                    <a:pt x="114782" y="24000"/>
                    <a:pt x="109565" y="24000"/>
                    <a:pt x="106956" y="36000"/>
                  </a:cubicBezTo>
                  <a:cubicBezTo>
                    <a:pt x="104347" y="48000"/>
                    <a:pt x="101739" y="48000"/>
                    <a:pt x="99130" y="48000"/>
                  </a:cubicBezTo>
                  <a:cubicBezTo>
                    <a:pt x="96521" y="48000"/>
                    <a:pt x="96521" y="36000"/>
                    <a:pt x="93913" y="36000"/>
                  </a:cubicBezTo>
                  <a:cubicBezTo>
                    <a:pt x="91304" y="24000"/>
                    <a:pt x="91304" y="12000"/>
                    <a:pt x="86086" y="12000"/>
                  </a:cubicBezTo>
                  <a:cubicBezTo>
                    <a:pt x="80869" y="0"/>
                    <a:pt x="73043" y="0"/>
                    <a:pt x="65217" y="24000"/>
                  </a:cubicBezTo>
                  <a:cubicBezTo>
                    <a:pt x="62608" y="24000"/>
                    <a:pt x="60000" y="24000"/>
                    <a:pt x="60000" y="36000"/>
                  </a:cubicBezTo>
                  <a:cubicBezTo>
                    <a:pt x="54782" y="36000"/>
                    <a:pt x="52173" y="48000"/>
                    <a:pt x="49565" y="48000"/>
                  </a:cubicBezTo>
                  <a:cubicBezTo>
                    <a:pt x="44347" y="60000"/>
                    <a:pt x="41739" y="48000"/>
                    <a:pt x="41739" y="48000"/>
                  </a:cubicBezTo>
                  <a:cubicBezTo>
                    <a:pt x="39130" y="48000"/>
                    <a:pt x="39130" y="36000"/>
                    <a:pt x="39130" y="36000"/>
                  </a:cubicBezTo>
                  <a:cubicBezTo>
                    <a:pt x="39130" y="24000"/>
                    <a:pt x="36521" y="12000"/>
                    <a:pt x="33913" y="0"/>
                  </a:cubicBezTo>
                  <a:cubicBezTo>
                    <a:pt x="31304" y="0"/>
                    <a:pt x="28695" y="0"/>
                    <a:pt x="26086" y="0"/>
                  </a:cubicBezTo>
                  <a:cubicBezTo>
                    <a:pt x="18260" y="0"/>
                    <a:pt x="10434" y="12000"/>
                    <a:pt x="5217" y="36000"/>
                  </a:cubicBezTo>
                  <a:cubicBezTo>
                    <a:pt x="2608" y="48000"/>
                    <a:pt x="0" y="60000"/>
                    <a:pt x="2608" y="84000"/>
                  </a:cubicBezTo>
                  <a:cubicBezTo>
                    <a:pt x="5217" y="96000"/>
                    <a:pt x="7826" y="96000"/>
                    <a:pt x="10434" y="84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" name="Google Shape;199;p20"/>
            <p:cNvSpPr/>
            <p:nvPr/>
          </p:nvSpPr>
          <p:spPr>
            <a:xfrm>
              <a:off x="6881813" y="5256213"/>
              <a:ext cx="273000" cy="63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352" y="110000"/>
                  </a:moveTo>
                  <a:cubicBezTo>
                    <a:pt x="4705" y="120000"/>
                    <a:pt x="4705" y="120000"/>
                    <a:pt x="7058" y="120000"/>
                  </a:cubicBezTo>
                  <a:cubicBezTo>
                    <a:pt x="9411" y="120000"/>
                    <a:pt x="9411" y="110000"/>
                    <a:pt x="11764" y="110000"/>
                  </a:cubicBezTo>
                  <a:cubicBezTo>
                    <a:pt x="14117" y="90000"/>
                    <a:pt x="18823" y="80000"/>
                    <a:pt x="23529" y="80000"/>
                  </a:cubicBezTo>
                  <a:cubicBezTo>
                    <a:pt x="23529" y="80000"/>
                    <a:pt x="23529" y="80000"/>
                    <a:pt x="25882" y="80000"/>
                  </a:cubicBezTo>
                  <a:cubicBezTo>
                    <a:pt x="25882" y="80000"/>
                    <a:pt x="25882" y="80000"/>
                    <a:pt x="25882" y="80000"/>
                  </a:cubicBezTo>
                  <a:cubicBezTo>
                    <a:pt x="25882" y="80000"/>
                    <a:pt x="25882" y="80000"/>
                    <a:pt x="25882" y="80000"/>
                  </a:cubicBezTo>
                  <a:cubicBezTo>
                    <a:pt x="25882" y="80000"/>
                    <a:pt x="28235" y="90000"/>
                    <a:pt x="28235" y="90000"/>
                  </a:cubicBezTo>
                  <a:cubicBezTo>
                    <a:pt x="32941" y="100000"/>
                    <a:pt x="40000" y="100000"/>
                    <a:pt x="47058" y="90000"/>
                  </a:cubicBezTo>
                  <a:cubicBezTo>
                    <a:pt x="49411" y="80000"/>
                    <a:pt x="51764" y="80000"/>
                    <a:pt x="54117" y="70000"/>
                  </a:cubicBezTo>
                  <a:cubicBezTo>
                    <a:pt x="54117" y="60000"/>
                    <a:pt x="56470" y="60000"/>
                    <a:pt x="58823" y="60000"/>
                  </a:cubicBezTo>
                  <a:cubicBezTo>
                    <a:pt x="61176" y="50000"/>
                    <a:pt x="63529" y="50000"/>
                    <a:pt x="65882" y="60000"/>
                  </a:cubicBezTo>
                  <a:cubicBezTo>
                    <a:pt x="65882" y="60000"/>
                    <a:pt x="65882" y="60000"/>
                    <a:pt x="65882" y="60000"/>
                  </a:cubicBezTo>
                  <a:cubicBezTo>
                    <a:pt x="65882" y="70000"/>
                    <a:pt x="68235" y="80000"/>
                    <a:pt x="70588" y="90000"/>
                  </a:cubicBezTo>
                  <a:cubicBezTo>
                    <a:pt x="72941" y="100000"/>
                    <a:pt x="75294" y="100000"/>
                    <a:pt x="77647" y="100000"/>
                  </a:cubicBezTo>
                  <a:cubicBezTo>
                    <a:pt x="89411" y="110000"/>
                    <a:pt x="103529" y="100000"/>
                    <a:pt x="115294" y="90000"/>
                  </a:cubicBezTo>
                  <a:cubicBezTo>
                    <a:pt x="117647" y="90000"/>
                    <a:pt x="120000" y="80000"/>
                    <a:pt x="120000" y="60000"/>
                  </a:cubicBezTo>
                  <a:cubicBezTo>
                    <a:pt x="117647" y="50000"/>
                    <a:pt x="115294" y="40000"/>
                    <a:pt x="112941" y="40000"/>
                  </a:cubicBezTo>
                  <a:cubicBezTo>
                    <a:pt x="101176" y="50000"/>
                    <a:pt x="89411" y="60000"/>
                    <a:pt x="77647" y="50000"/>
                  </a:cubicBezTo>
                  <a:cubicBezTo>
                    <a:pt x="77647" y="50000"/>
                    <a:pt x="77647" y="50000"/>
                    <a:pt x="77647" y="50000"/>
                  </a:cubicBezTo>
                  <a:cubicBezTo>
                    <a:pt x="77647" y="50000"/>
                    <a:pt x="77647" y="50000"/>
                    <a:pt x="77647" y="50000"/>
                  </a:cubicBezTo>
                  <a:cubicBezTo>
                    <a:pt x="75294" y="40000"/>
                    <a:pt x="75294" y="40000"/>
                    <a:pt x="75294" y="30000"/>
                  </a:cubicBezTo>
                  <a:cubicBezTo>
                    <a:pt x="70588" y="0"/>
                    <a:pt x="61176" y="0"/>
                    <a:pt x="54117" y="10000"/>
                  </a:cubicBezTo>
                  <a:cubicBezTo>
                    <a:pt x="51764" y="10000"/>
                    <a:pt x="49411" y="20000"/>
                    <a:pt x="47058" y="30000"/>
                  </a:cubicBezTo>
                  <a:cubicBezTo>
                    <a:pt x="44705" y="30000"/>
                    <a:pt x="42352" y="40000"/>
                    <a:pt x="42352" y="40000"/>
                  </a:cubicBezTo>
                  <a:cubicBezTo>
                    <a:pt x="40000" y="50000"/>
                    <a:pt x="35294" y="50000"/>
                    <a:pt x="35294" y="50000"/>
                  </a:cubicBezTo>
                  <a:cubicBezTo>
                    <a:pt x="35294" y="50000"/>
                    <a:pt x="35294" y="40000"/>
                    <a:pt x="32941" y="40000"/>
                  </a:cubicBezTo>
                  <a:cubicBezTo>
                    <a:pt x="32941" y="40000"/>
                    <a:pt x="32941" y="40000"/>
                    <a:pt x="30588" y="30000"/>
                  </a:cubicBezTo>
                  <a:cubicBezTo>
                    <a:pt x="28235" y="30000"/>
                    <a:pt x="25882" y="30000"/>
                    <a:pt x="23529" y="30000"/>
                  </a:cubicBezTo>
                  <a:cubicBezTo>
                    <a:pt x="14117" y="30000"/>
                    <a:pt x="7058" y="50000"/>
                    <a:pt x="2352" y="80000"/>
                  </a:cubicBezTo>
                  <a:cubicBezTo>
                    <a:pt x="0" y="90000"/>
                    <a:pt x="0" y="100000"/>
                    <a:pt x="2352" y="110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200;p20"/>
            <p:cNvSpPr/>
            <p:nvPr/>
          </p:nvSpPr>
          <p:spPr>
            <a:xfrm>
              <a:off x="6753225" y="5400675"/>
              <a:ext cx="406500" cy="92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3684" y="49411"/>
                  </a:moveTo>
                  <a:cubicBezTo>
                    <a:pt x="112105" y="49411"/>
                    <a:pt x="110526" y="42352"/>
                    <a:pt x="110526" y="42352"/>
                  </a:cubicBezTo>
                  <a:cubicBezTo>
                    <a:pt x="108947" y="42352"/>
                    <a:pt x="105789" y="35294"/>
                    <a:pt x="104210" y="35294"/>
                  </a:cubicBezTo>
                  <a:cubicBezTo>
                    <a:pt x="99473" y="35294"/>
                    <a:pt x="96315" y="42352"/>
                    <a:pt x="94736" y="56470"/>
                  </a:cubicBezTo>
                  <a:cubicBezTo>
                    <a:pt x="93157" y="56470"/>
                    <a:pt x="93157" y="56470"/>
                    <a:pt x="93157" y="56470"/>
                  </a:cubicBezTo>
                  <a:cubicBezTo>
                    <a:pt x="91578" y="63529"/>
                    <a:pt x="90000" y="63529"/>
                    <a:pt x="88421" y="63529"/>
                  </a:cubicBezTo>
                  <a:cubicBezTo>
                    <a:pt x="88421" y="63529"/>
                    <a:pt x="90000" y="56470"/>
                    <a:pt x="90000" y="49411"/>
                  </a:cubicBezTo>
                  <a:cubicBezTo>
                    <a:pt x="90000" y="35294"/>
                    <a:pt x="91578" y="21176"/>
                    <a:pt x="88421" y="7058"/>
                  </a:cubicBezTo>
                  <a:cubicBezTo>
                    <a:pt x="88421" y="0"/>
                    <a:pt x="85263" y="0"/>
                    <a:pt x="83684" y="0"/>
                  </a:cubicBezTo>
                  <a:cubicBezTo>
                    <a:pt x="48947" y="77647"/>
                    <a:pt x="48947" y="77647"/>
                    <a:pt x="48947" y="77647"/>
                  </a:cubicBezTo>
                  <a:cubicBezTo>
                    <a:pt x="52105" y="35294"/>
                    <a:pt x="52105" y="35294"/>
                    <a:pt x="52105" y="35294"/>
                  </a:cubicBezTo>
                  <a:cubicBezTo>
                    <a:pt x="52105" y="28235"/>
                    <a:pt x="52105" y="21176"/>
                    <a:pt x="50526" y="14117"/>
                  </a:cubicBezTo>
                  <a:cubicBezTo>
                    <a:pt x="48947" y="14117"/>
                    <a:pt x="48947" y="7058"/>
                    <a:pt x="47368" y="14117"/>
                  </a:cubicBezTo>
                  <a:cubicBezTo>
                    <a:pt x="37894" y="14117"/>
                    <a:pt x="28421" y="35294"/>
                    <a:pt x="22105" y="63529"/>
                  </a:cubicBezTo>
                  <a:cubicBezTo>
                    <a:pt x="22105" y="63529"/>
                    <a:pt x="22105" y="63529"/>
                    <a:pt x="22105" y="63529"/>
                  </a:cubicBezTo>
                  <a:cubicBezTo>
                    <a:pt x="22105" y="49411"/>
                    <a:pt x="22105" y="42352"/>
                    <a:pt x="22105" y="35294"/>
                  </a:cubicBezTo>
                  <a:cubicBezTo>
                    <a:pt x="22105" y="28235"/>
                    <a:pt x="20526" y="21176"/>
                    <a:pt x="20526" y="21176"/>
                  </a:cubicBezTo>
                  <a:cubicBezTo>
                    <a:pt x="18947" y="14117"/>
                    <a:pt x="17368" y="14117"/>
                    <a:pt x="15789" y="21176"/>
                  </a:cubicBezTo>
                  <a:cubicBezTo>
                    <a:pt x="11052" y="28235"/>
                    <a:pt x="6315" y="49411"/>
                    <a:pt x="1578" y="63529"/>
                  </a:cubicBezTo>
                  <a:cubicBezTo>
                    <a:pt x="0" y="70588"/>
                    <a:pt x="0" y="84705"/>
                    <a:pt x="1578" y="91764"/>
                  </a:cubicBezTo>
                  <a:cubicBezTo>
                    <a:pt x="3157" y="98823"/>
                    <a:pt x="6315" y="98823"/>
                    <a:pt x="7894" y="91764"/>
                  </a:cubicBezTo>
                  <a:cubicBezTo>
                    <a:pt x="9473" y="84705"/>
                    <a:pt x="11052" y="77647"/>
                    <a:pt x="12631" y="70588"/>
                  </a:cubicBezTo>
                  <a:cubicBezTo>
                    <a:pt x="12631" y="70588"/>
                    <a:pt x="12631" y="77647"/>
                    <a:pt x="12631" y="77647"/>
                  </a:cubicBezTo>
                  <a:cubicBezTo>
                    <a:pt x="12631" y="84705"/>
                    <a:pt x="12631" y="91764"/>
                    <a:pt x="14210" y="91764"/>
                  </a:cubicBezTo>
                  <a:cubicBezTo>
                    <a:pt x="15789" y="98823"/>
                    <a:pt x="18947" y="112941"/>
                    <a:pt x="26842" y="84705"/>
                  </a:cubicBezTo>
                  <a:cubicBezTo>
                    <a:pt x="31578" y="70588"/>
                    <a:pt x="36315" y="56470"/>
                    <a:pt x="42631" y="49411"/>
                  </a:cubicBezTo>
                  <a:cubicBezTo>
                    <a:pt x="39473" y="84705"/>
                    <a:pt x="39473" y="84705"/>
                    <a:pt x="39473" y="84705"/>
                  </a:cubicBezTo>
                  <a:cubicBezTo>
                    <a:pt x="39473" y="91764"/>
                    <a:pt x="39473" y="105882"/>
                    <a:pt x="41052" y="112941"/>
                  </a:cubicBezTo>
                  <a:cubicBezTo>
                    <a:pt x="42631" y="120000"/>
                    <a:pt x="42631" y="120000"/>
                    <a:pt x="45789" y="120000"/>
                  </a:cubicBezTo>
                  <a:cubicBezTo>
                    <a:pt x="45789" y="120000"/>
                    <a:pt x="47368" y="120000"/>
                    <a:pt x="48947" y="120000"/>
                  </a:cubicBezTo>
                  <a:cubicBezTo>
                    <a:pt x="82105" y="49411"/>
                    <a:pt x="82105" y="49411"/>
                    <a:pt x="82105" y="49411"/>
                  </a:cubicBezTo>
                  <a:cubicBezTo>
                    <a:pt x="80526" y="56470"/>
                    <a:pt x="80526" y="70588"/>
                    <a:pt x="82105" y="77647"/>
                  </a:cubicBezTo>
                  <a:cubicBezTo>
                    <a:pt x="83684" y="91764"/>
                    <a:pt x="85263" y="91764"/>
                    <a:pt x="86842" y="98823"/>
                  </a:cubicBezTo>
                  <a:cubicBezTo>
                    <a:pt x="90000" y="98823"/>
                    <a:pt x="94736" y="98823"/>
                    <a:pt x="96315" y="91764"/>
                  </a:cubicBezTo>
                  <a:cubicBezTo>
                    <a:pt x="97894" y="84705"/>
                    <a:pt x="97894" y="84705"/>
                    <a:pt x="99473" y="84705"/>
                  </a:cubicBezTo>
                  <a:cubicBezTo>
                    <a:pt x="101052" y="77647"/>
                    <a:pt x="102631" y="70588"/>
                    <a:pt x="104210" y="70588"/>
                  </a:cubicBezTo>
                  <a:cubicBezTo>
                    <a:pt x="104210" y="70588"/>
                    <a:pt x="105789" y="77647"/>
                    <a:pt x="107368" y="77647"/>
                  </a:cubicBezTo>
                  <a:cubicBezTo>
                    <a:pt x="110526" y="84705"/>
                    <a:pt x="115263" y="91764"/>
                    <a:pt x="118421" y="70588"/>
                  </a:cubicBezTo>
                  <a:cubicBezTo>
                    <a:pt x="120000" y="63529"/>
                    <a:pt x="120000" y="56470"/>
                    <a:pt x="118421" y="49411"/>
                  </a:cubicBezTo>
                  <a:cubicBezTo>
                    <a:pt x="116842" y="42352"/>
                    <a:pt x="115263" y="42352"/>
                    <a:pt x="113684" y="4941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201;p20"/>
            <p:cNvSpPr/>
            <p:nvPr/>
          </p:nvSpPr>
          <p:spPr>
            <a:xfrm>
              <a:off x="7326313" y="4976813"/>
              <a:ext cx="165000" cy="611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1290" y="5263"/>
                  </a:moveTo>
                  <a:cubicBezTo>
                    <a:pt x="73548" y="5263"/>
                    <a:pt x="73548" y="5263"/>
                    <a:pt x="73548" y="5263"/>
                  </a:cubicBezTo>
                  <a:cubicBezTo>
                    <a:pt x="65806" y="2105"/>
                    <a:pt x="54193" y="0"/>
                    <a:pt x="38709" y="0"/>
                  </a:cubicBezTo>
                  <a:cubicBezTo>
                    <a:pt x="15483" y="0"/>
                    <a:pt x="0" y="4210"/>
                    <a:pt x="0" y="10526"/>
                  </a:cubicBezTo>
                  <a:cubicBezTo>
                    <a:pt x="0" y="91578"/>
                    <a:pt x="0" y="91578"/>
                    <a:pt x="0" y="91578"/>
                  </a:cubicBezTo>
                  <a:cubicBezTo>
                    <a:pt x="0" y="91578"/>
                    <a:pt x="0" y="92631"/>
                    <a:pt x="0" y="92631"/>
                  </a:cubicBezTo>
                  <a:cubicBezTo>
                    <a:pt x="30967" y="117894"/>
                    <a:pt x="30967" y="117894"/>
                    <a:pt x="30967" y="117894"/>
                  </a:cubicBezTo>
                  <a:cubicBezTo>
                    <a:pt x="30967" y="118947"/>
                    <a:pt x="34838" y="119999"/>
                    <a:pt x="38709" y="119999"/>
                  </a:cubicBezTo>
                  <a:cubicBezTo>
                    <a:pt x="42580" y="119999"/>
                    <a:pt x="46451" y="118947"/>
                    <a:pt x="46451" y="117894"/>
                  </a:cubicBezTo>
                  <a:cubicBezTo>
                    <a:pt x="77419" y="92631"/>
                    <a:pt x="77419" y="92631"/>
                    <a:pt x="77419" y="92631"/>
                  </a:cubicBezTo>
                  <a:cubicBezTo>
                    <a:pt x="77419" y="92631"/>
                    <a:pt x="81290" y="91578"/>
                    <a:pt x="81290" y="91578"/>
                  </a:cubicBezTo>
                  <a:cubicBezTo>
                    <a:pt x="81290" y="10526"/>
                    <a:pt x="81290" y="10526"/>
                    <a:pt x="81290" y="10526"/>
                  </a:cubicBezTo>
                  <a:cubicBezTo>
                    <a:pt x="81290" y="10526"/>
                    <a:pt x="81290" y="10526"/>
                    <a:pt x="81290" y="10526"/>
                  </a:cubicBezTo>
                  <a:cubicBezTo>
                    <a:pt x="81290" y="10526"/>
                    <a:pt x="81290" y="10526"/>
                    <a:pt x="81290" y="10526"/>
                  </a:cubicBezTo>
                  <a:cubicBezTo>
                    <a:pt x="92903" y="10526"/>
                    <a:pt x="100645" y="12631"/>
                    <a:pt x="100645" y="15789"/>
                  </a:cubicBezTo>
                  <a:cubicBezTo>
                    <a:pt x="100645" y="57894"/>
                    <a:pt x="100645" y="57894"/>
                    <a:pt x="100645" y="57894"/>
                  </a:cubicBezTo>
                  <a:cubicBezTo>
                    <a:pt x="100645" y="59999"/>
                    <a:pt x="104516" y="61052"/>
                    <a:pt x="112258" y="61052"/>
                  </a:cubicBezTo>
                  <a:cubicBezTo>
                    <a:pt x="116129" y="61052"/>
                    <a:pt x="120000" y="59999"/>
                    <a:pt x="120000" y="57894"/>
                  </a:cubicBezTo>
                  <a:cubicBezTo>
                    <a:pt x="120000" y="15789"/>
                    <a:pt x="120000" y="15789"/>
                    <a:pt x="120000" y="15789"/>
                  </a:cubicBezTo>
                  <a:cubicBezTo>
                    <a:pt x="120000" y="10526"/>
                    <a:pt x="100645" y="5263"/>
                    <a:pt x="81290" y="5263"/>
                  </a:cubicBezTo>
                  <a:close/>
                  <a:moveTo>
                    <a:pt x="38709" y="108421"/>
                  </a:moveTo>
                  <a:cubicBezTo>
                    <a:pt x="19354" y="91578"/>
                    <a:pt x="19354" y="91578"/>
                    <a:pt x="19354" y="91578"/>
                  </a:cubicBezTo>
                  <a:cubicBezTo>
                    <a:pt x="58064" y="91578"/>
                    <a:pt x="58064" y="91578"/>
                    <a:pt x="58064" y="91578"/>
                  </a:cubicBezTo>
                  <a:lnTo>
                    <a:pt x="38709" y="108421"/>
                  </a:lnTo>
                  <a:close/>
                  <a:moveTo>
                    <a:pt x="61935" y="86315"/>
                  </a:moveTo>
                  <a:cubicBezTo>
                    <a:pt x="19354" y="86315"/>
                    <a:pt x="19354" y="86315"/>
                    <a:pt x="19354" y="86315"/>
                  </a:cubicBezTo>
                  <a:cubicBezTo>
                    <a:pt x="19354" y="52631"/>
                    <a:pt x="19354" y="52631"/>
                    <a:pt x="19354" y="52631"/>
                  </a:cubicBezTo>
                  <a:cubicBezTo>
                    <a:pt x="61935" y="52631"/>
                    <a:pt x="61935" y="52631"/>
                    <a:pt x="61935" y="52631"/>
                  </a:cubicBezTo>
                  <a:lnTo>
                    <a:pt x="61935" y="86315"/>
                  </a:lnTo>
                  <a:close/>
                  <a:moveTo>
                    <a:pt x="61935" y="47368"/>
                  </a:moveTo>
                  <a:cubicBezTo>
                    <a:pt x="19354" y="47368"/>
                    <a:pt x="19354" y="47368"/>
                    <a:pt x="19354" y="47368"/>
                  </a:cubicBezTo>
                  <a:cubicBezTo>
                    <a:pt x="19354" y="10526"/>
                    <a:pt x="19354" y="10526"/>
                    <a:pt x="19354" y="10526"/>
                  </a:cubicBezTo>
                  <a:cubicBezTo>
                    <a:pt x="19354" y="7368"/>
                    <a:pt x="27096" y="5263"/>
                    <a:pt x="38709" y="5263"/>
                  </a:cubicBezTo>
                  <a:cubicBezTo>
                    <a:pt x="50322" y="5263"/>
                    <a:pt x="61935" y="7368"/>
                    <a:pt x="61935" y="10526"/>
                  </a:cubicBezTo>
                  <a:lnTo>
                    <a:pt x="61935" y="4736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02;p20"/>
            <p:cNvSpPr/>
            <p:nvPr/>
          </p:nvSpPr>
          <p:spPr>
            <a:xfrm>
              <a:off x="7556500" y="3984625"/>
              <a:ext cx="282600" cy="638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7169" y="29243"/>
                  </a:moveTo>
                  <a:cubicBezTo>
                    <a:pt x="58867" y="34285"/>
                    <a:pt x="58867" y="34285"/>
                    <a:pt x="58867" y="34285"/>
                  </a:cubicBezTo>
                  <a:cubicBezTo>
                    <a:pt x="58867" y="34285"/>
                    <a:pt x="58867" y="34285"/>
                    <a:pt x="56603" y="34285"/>
                  </a:cubicBezTo>
                  <a:cubicBezTo>
                    <a:pt x="49811" y="34285"/>
                    <a:pt x="43018" y="35294"/>
                    <a:pt x="38490" y="38319"/>
                  </a:cubicBezTo>
                  <a:cubicBezTo>
                    <a:pt x="33962" y="40336"/>
                    <a:pt x="29433" y="44369"/>
                    <a:pt x="31698" y="47394"/>
                  </a:cubicBezTo>
                  <a:cubicBezTo>
                    <a:pt x="31698" y="51428"/>
                    <a:pt x="36226" y="54453"/>
                    <a:pt x="40754" y="56470"/>
                  </a:cubicBezTo>
                  <a:cubicBezTo>
                    <a:pt x="56603" y="61512"/>
                    <a:pt x="56603" y="61512"/>
                    <a:pt x="56603" y="61512"/>
                  </a:cubicBezTo>
                  <a:cubicBezTo>
                    <a:pt x="49811" y="62521"/>
                    <a:pt x="43018" y="63529"/>
                    <a:pt x="38490" y="66554"/>
                  </a:cubicBezTo>
                  <a:cubicBezTo>
                    <a:pt x="33962" y="68571"/>
                    <a:pt x="29433" y="72605"/>
                    <a:pt x="31698" y="75630"/>
                  </a:cubicBezTo>
                  <a:cubicBezTo>
                    <a:pt x="31698" y="78655"/>
                    <a:pt x="36226" y="81680"/>
                    <a:pt x="40754" y="84705"/>
                  </a:cubicBezTo>
                  <a:cubicBezTo>
                    <a:pt x="52075" y="88739"/>
                    <a:pt x="52075" y="88739"/>
                    <a:pt x="52075" y="88739"/>
                  </a:cubicBezTo>
                  <a:cubicBezTo>
                    <a:pt x="47547" y="88739"/>
                    <a:pt x="43018" y="90756"/>
                    <a:pt x="38490" y="91764"/>
                  </a:cubicBezTo>
                  <a:cubicBezTo>
                    <a:pt x="33962" y="94789"/>
                    <a:pt x="31698" y="97815"/>
                    <a:pt x="31698" y="100840"/>
                  </a:cubicBezTo>
                  <a:cubicBezTo>
                    <a:pt x="33962" y="103865"/>
                    <a:pt x="36226" y="106890"/>
                    <a:pt x="40754" y="108907"/>
                  </a:cubicBezTo>
                  <a:cubicBezTo>
                    <a:pt x="61132" y="116974"/>
                    <a:pt x="61132" y="116974"/>
                    <a:pt x="61132" y="116974"/>
                  </a:cubicBezTo>
                  <a:cubicBezTo>
                    <a:pt x="67924" y="118991"/>
                    <a:pt x="72452" y="120000"/>
                    <a:pt x="79245" y="120000"/>
                  </a:cubicBezTo>
                  <a:cubicBezTo>
                    <a:pt x="88301" y="120000"/>
                    <a:pt x="95094" y="117983"/>
                    <a:pt x="99622" y="115966"/>
                  </a:cubicBezTo>
                  <a:cubicBezTo>
                    <a:pt x="108679" y="110924"/>
                    <a:pt x="108679" y="102857"/>
                    <a:pt x="97358" y="98823"/>
                  </a:cubicBezTo>
                  <a:cubicBezTo>
                    <a:pt x="86037" y="94789"/>
                    <a:pt x="86037" y="94789"/>
                    <a:pt x="86037" y="94789"/>
                  </a:cubicBezTo>
                  <a:cubicBezTo>
                    <a:pt x="92830" y="93781"/>
                    <a:pt x="97358" y="92773"/>
                    <a:pt x="101886" y="90756"/>
                  </a:cubicBezTo>
                  <a:cubicBezTo>
                    <a:pt x="106415" y="87731"/>
                    <a:pt x="108679" y="84705"/>
                    <a:pt x="108679" y="81680"/>
                  </a:cubicBezTo>
                  <a:cubicBezTo>
                    <a:pt x="108679" y="77647"/>
                    <a:pt x="104150" y="74621"/>
                    <a:pt x="99622" y="72605"/>
                  </a:cubicBezTo>
                  <a:cubicBezTo>
                    <a:pt x="92830" y="70588"/>
                    <a:pt x="92830" y="70588"/>
                    <a:pt x="92830" y="70588"/>
                  </a:cubicBezTo>
                  <a:cubicBezTo>
                    <a:pt x="99622" y="70588"/>
                    <a:pt x="106415" y="68571"/>
                    <a:pt x="110943" y="66554"/>
                  </a:cubicBezTo>
                  <a:cubicBezTo>
                    <a:pt x="120000" y="60504"/>
                    <a:pt x="120000" y="52436"/>
                    <a:pt x="108679" y="48403"/>
                  </a:cubicBezTo>
                  <a:cubicBezTo>
                    <a:pt x="79245" y="37310"/>
                    <a:pt x="79245" y="37310"/>
                    <a:pt x="79245" y="37310"/>
                  </a:cubicBezTo>
                  <a:cubicBezTo>
                    <a:pt x="74716" y="35294"/>
                    <a:pt x="67924" y="34285"/>
                    <a:pt x="61132" y="34285"/>
                  </a:cubicBezTo>
                  <a:cubicBezTo>
                    <a:pt x="61132" y="29243"/>
                    <a:pt x="61132" y="29243"/>
                    <a:pt x="61132" y="29243"/>
                  </a:cubicBezTo>
                  <a:cubicBezTo>
                    <a:pt x="31698" y="25210"/>
                    <a:pt x="31698" y="25210"/>
                    <a:pt x="31698" y="25210"/>
                  </a:cubicBezTo>
                  <a:cubicBezTo>
                    <a:pt x="20377" y="23193"/>
                    <a:pt x="13584" y="18151"/>
                    <a:pt x="18113" y="13109"/>
                  </a:cubicBezTo>
                  <a:cubicBezTo>
                    <a:pt x="20377" y="8067"/>
                    <a:pt x="31698" y="6050"/>
                    <a:pt x="43018" y="7058"/>
                  </a:cubicBezTo>
                  <a:cubicBezTo>
                    <a:pt x="61132" y="9075"/>
                    <a:pt x="61132" y="9075"/>
                    <a:pt x="61132" y="9075"/>
                  </a:cubicBezTo>
                  <a:cubicBezTo>
                    <a:pt x="61132" y="4033"/>
                    <a:pt x="61132" y="4033"/>
                    <a:pt x="61132" y="4033"/>
                  </a:cubicBezTo>
                  <a:cubicBezTo>
                    <a:pt x="45283" y="2016"/>
                    <a:pt x="45283" y="2016"/>
                    <a:pt x="45283" y="2016"/>
                  </a:cubicBezTo>
                  <a:cubicBezTo>
                    <a:pt x="29433" y="0"/>
                    <a:pt x="11320" y="4033"/>
                    <a:pt x="6792" y="12100"/>
                  </a:cubicBezTo>
                  <a:cubicBezTo>
                    <a:pt x="0" y="19159"/>
                    <a:pt x="11320" y="27226"/>
                    <a:pt x="27169" y="29243"/>
                  </a:cubicBezTo>
                  <a:close/>
                  <a:moveTo>
                    <a:pt x="90566" y="102857"/>
                  </a:moveTo>
                  <a:cubicBezTo>
                    <a:pt x="97358" y="104873"/>
                    <a:pt x="97358" y="109915"/>
                    <a:pt x="90566" y="111932"/>
                  </a:cubicBezTo>
                  <a:cubicBezTo>
                    <a:pt x="86037" y="114957"/>
                    <a:pt x="76981" y="115966"/>
                    <a:pt x="70188" y="112941"/>
                  </a:cubicBezTo>
                  <a:cubicBezTo>
                    <a:pt x="49811" y="104873"/>
                    <a:pt x="49811" y="104873"/>
                    <a:pt x="49811" y="104873"/>
                  </a:cubicBezTo>
                  <a:cubicBezTo>
                    <a:pt x="45283" y="103865"/>
                    <a:pt x="45283" y="102857"/>
                    <a:pt x="43018" y="100840"/>
                  </a:cubicBezTo>
                  <a:cubicBezTo>
                    <a:pt x="43018" y="98823"/>
                    <a:pt x="45283" y="96806"/>
                    <a:pt x="47547" y="95798"/>
                  </a:cubicBezTo>
                  <a:cubicBezTo>
                    <a:pt x="54339" y="92773"/>
                    <a:pt x="63396" y="92773"/>
                    <a:pt x="70188" y="94789"/>
                  </a:cubicBezTo>
                  <a:lnTo>
                    <a:pt x="90566" y="102857"/>
                  </a:lnTo>
                  <a:close/>
                  <a:moveTo>
                    <a:pt x="97358" y="81680"/>
                  </a:moveTo>
                  <a:cubicBezTo>
                    <a:pt x="97358" y="83697"/>
                    <a:pt x="95094" y="85714"/>
                    <a:pt x="92830" y="87731"/>
                  </a:cubicBezTo>
                  <a:cubicBezTo>
                    <a:pt x="90566" y="88739"/>
                    <a:pt x="86037" y="89747"/>
                    <a:pt x="81509" y="89747"/>
                  </a:cubicBezTo>
                  <a:cubicBezTo>
                    <a:pt x="76981" y="90756"/>
                    <a:pt x="72452" y="89747"/>
                    <a:pt x="67924" y="88739"/>
                  </a:cubicBezTo>
                  <a:cubicBezTo>
                    <a:pt x="47547" y="80672"/>
                    <a:pt x="47547" y="80672"/>
                    <a:pt x="47547" y="80672"/>
                  </a:cubicBezTo>
                  <a:cubicBezTo>
                    <a:pt x="45283" y="78655"/>
                    <a:pt x="43018" y="77647"/>
                    <a:pt x="43018" y="75630"/>
                  </a:cubicBezTo>
                  <a:cubicBezTo>
                    <a:pt x="43018" y="73613"/>
                    <a:pt x="43018" y="71596"/>
                    <a:pt x="47547" y="69579"/>
                  </a:cubicBezTo>
                  <a:cubicBezTo>
                    <a:pt x="49811" y="67563"/>
                    <a:pt x="54339" y="66554"/>
                    <a:pt x="58867" y="66554"/>
                  </a:cubicBezTo>
                  <a:cubicBezTo>
                    <a:pt x="58867" y="66554"/>
                    <a:pt x="58867" y="66554"/>
                    <a:pt x="58867" y="66554"/>
                  </a:cubicBezTo>
                  <a:cubicBezTo>
                    <a:pt x="63396" y="66554"/>
                    <a:pt x="67924" y="67563"/>
                    <a:pt x="70188" y="68571"/>
                  </a:cubicBezTo>
                  <a:cubicBezTo>
                    <a:pt x="90566" y="76638"/>
                    <a:pt x="90566" y="76638"/>
                    <a:pt x="90566" y="76638"/>
                  </a:cubicBezTo>
                  <a:cubicBezTo>
                    <a:pt x="95094" y="77647"/>
                    <a:pt x="97358" y="79663"/>
                    <a:pt x="97358" y="81680"/>
                  </a:cubicBezTo>
                  <a:close/>
                  <a:moveTo>
                    <a:pt x="70188" y="40336"/>
                  </a:moveTo>
                  <a:cubicBezTo>
                    <a:pt x="99622" y="52436"/>
                    <a:pt x="99622" y="52436"/>
                    <a:pt x="99622" y="52436"/>
                  </a:cubicBezTo>
                  <a:cubicBezTo>
                    <a:pt x="108679" y="54453"/>
                    <a:pt x="108679" y="59495"/>
                    <a:pt x="101886" y="62521"/>
                  </a:cubicBezTo>
                  <a:cubicBezTo>
                    <a:pt x="95094" y="66554"/>
                    <a:pt x="86037" y="66554"/>
                    <a:pt x="76981" y="63529"/>
                  </a:cubicBezTo>
                  <a:cubicBezTo>
                    <a:pt x="47547" y="52436"/>
                    <a:pt x="47547" y="52436"/>
                    <a:pt x="47547" y="52436"/>
                  </a:cubicBezTo>
                  <a:cubicBezTo>
                    <a:pt x="45283" y="51428"/>
                    <a:pt x="43018" y="49411"/>
                    <a:pt x="43018" y="47394"/>
                  </a:cubicBezTo>
                  <a:cubicBezTo>
                    <a:pt x="43018" y="45378"/>
                    <a:pt x="43018" y="43361"/>
                    <a:pt x="47547" y="41344"/>
                  </a:cubicBezTo>
                  <a:cubicBezTo>
                    <a:pt x="49811" y="40336"/>
                    <a:pt x="54339" y="39327"/>
                    <a:pt x="58867" y="39327"/>
                  </a:cubicBezTo>
                  <a:cubicBezTo>
                    <a:pt x="63396" y="38319"/>
                    <a:pt x="67924" y="39327"/>
                    <a:pt x="70188" y="4033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" name="Google Shape;203;p20"/>
            <p:cNvSpPr/>
            <p:nvPr/>
          </p:nvSpPr>
          <p:spPr>
            <a:xfrm>
              <a:off x="7732713" y="4075113"/>
              <a:ext cx="662100" cy="1927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38774"/>
                  </a:moveTo>
                  <a:cubicBezTo>
                    <a:pt x="30000" y="52479"/>
                    <a:pt x="30000" y="52479"/>
                    <a:pt x="30000" y="52479"/>
                  </a:cubicBezTo>
                  <a:cubicBezTo>
                    <a:pt x="30000" y="57493"/>
                    <a:pt x="30000" y="57493"/>
                    <a:pt x="30000" y="57493"/>
                  </a:cubicBezTo>
                  <a:cubicBezTo>
                    <a:pt x="13548" y="57493"/>
                    <a:pt x="13548" y="57493"/>
                    <a:pt x="13548" y="57493"/>
                  </a:cubicBezTo>
                  <a:cubicBezTo>
                    <a:pt x="12580" y="57493"/>
                    <a:pt x="11612" y="57827"/>
                    <a:pt x="11612" y="58161"/>
                  </a:cubicBezTo>
                  <a:cubicBezTo>
                    <a:pt x="11612" y="120000"/>
                    <a:pt x="11612" y="120000"/>
                    <a:pt x="11612" y="120000"/>
                  </a:cubicBezTo>
                  <a:cubicBezTo>
                    <a:pt x="16451" y="120000"/>
                    <a:pt x="16451" y="120000"/>
                    <a:pt x="16451" y="120000"/>
                  </a:cubicBezTo>
                  <a:cubicBezTo>
                    <a:pt x="16451" y="75208"/>
                    <a:pt x="16451" y="75208"/>
                    <a:pt x="16451" y="75208"/>
                  </a:cubicBezTo>
                  <a:cubicBezTo>
                    <a:pt x="115161" y="75208"/>
                    <a:pt x="115161" y="75208"/>
                    <a:pt x="115161" y="75208"/>
                  </a:cubicBezTo>
                  <a:cubicBezTo>
                    <a:pt x="115161" y="120000"/>
                    <a:pt x="115161" y="120000"/>
                    <a:pt x="115161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58161"/>
                    <a:pt x="120000" y="58161"/>
                    <a:pt x="120000" y="58161"/>
                  </a:cubicBezTo>
                  <a:cubicBezTo>
                    <a:pt x="120000" y="57827"/>
                    <a:pt x="119032" y="57493"/>
                    <a:pt x="117096" y="57493"/>
                  </a:cubicBezTo>
                  <a:cubicBezTo>
                    <a:pt x="104516" y="57493"/>
                    <a:pt x="104516" y="57493"/>
                    <a:pt x="104516" y="57493"/>
                  </a:cubicBezTo>
                  <a:cubicBezTo>
                    <a:pt x="104516" y="45459"/>
                    <a:pt x="104516" y="45459"/>
                    <a:pt x="104516" y="45459"/>
                  </a:cubicBezTo>
                  <a:cubicBezTo>
                    <a:pt x="117096" y="32089"/>
                    <a:pt x="117096" y="32089"/>
                    <a:pt x="117096" y="32089"/>
                  </a:cubicBezTo>
                  <a:cubicBezTo>
                    <a:pt x="118064" y="31086"/>
                    <a:pt x="118064" y="29749"/>
                    <a:pt x="117096" y="28412"/>
                  </a:cubicBezTo>
                  <a:cubicBezTo>
                    <a:pt x="94838" y="668"/>
                    <a:pt x="94838" y="668"/>
                    <a:pt x="94838" y="668"/>
                  </a:cubicBezTo>
                  <a:cubicBezTo>
                    <a:pt x="93870" y="334"/>
                    <a:pt x="92903" y="0"/>
                    <a:pt x="91935" y="0"/>
                  </a:cubicBezTo>
                  <a:cubicBezTo>
                    <a:pt x="91935" y="0"/>
                    <a:pt x="84193" y="334"/>
                    <a:pt x="79354" y="2339"/>
                  </a:cubicBezTo>
                  <a:cubicBezTo>
                    <a:pt x="76451" y="4011"/>
                    <a:pt x="74516" y="6350"/>
                    <a:pt x="75483" y="9025"/>
                  </a:cubicBezTo>
                  <a:cubicBezTo>
                    <a:pt x="78387" y="16044"/>
                    <a:pt x="84193" y="23064"/>
                    <a:pt x="84193" y="23398"/>
                  </a:cubicBezTo>
                  <a:cubicBezTo>
                    <a:pt x="85161" y="23732"/>
                    <a:pt x="86129" y="24066"/>
                    <a:pt x="87096" y="23732"/>
                  </a:cubicBezTo>
                  <a:cubicBezTo>
                    <a:pt x="89032" y="23732"/>
                    <a:pt x="89032" y="23398"/>
                    <a:pt x="89032" y="22729"/>
                  </a:cubicBezTo>
                  <a:cubicBezTo>
                    <a:pt x="89032" y="22729"/>
                    <a:pt x="83225" y="15710"/>
                    <a:pt x="80322" y="8690"/>
                  </a:cubicBezTo>
                  <a:cubicBezTo>
                    <a:pt x="79354" y="6350"/>
                    <a:pt x="80322" y="4679"/>
                    <a:pt x="83225" y="3676"/>
                  </a:cubicBezTo>
                  <a:cubicBezTo>
                    <a:pt x="86129" y="2674"/>
                    <a:pt x="89032" y="2005"/>
                    <a:pt x="90967" y="2005"/>
                  </a:cubicBezTo>
                  <a:cubicBezTo>
                    <a:pt x="112258" y="28746"/>
                    <a:pt x="112258" y="28746"/>
                    <a:pt x="112258" y="28746"/>
                  </a:cubicBezTo>
                  <a:cubicBezTo>
                    <a:pt x="113225" y="29749"/>
                    <a:pt x="113225" y="30752"/>
                    <a:pt x="112258" y="31754"/>
                  </a:cubicBezTo>
                  <a:cubicBezTo>
                    <a:pt x="99677" y="45125"/>
                    <a:pt x="99677" y="45125"/>
                    <a:pt x="99677" y="45125"/>
                  </a:cubicBezTo>
                  <a:cubicBezTo>
                    <a:pt x="99677" y="45125"/>
                    <a:pt x="99677" y="45459"/>
                    <a:pt x="99677" y="45459"/>
                  </a:cubicBezTo>
                  <a:cubicBezTo>
                    <a:pt x="99677" y="57493"/>
                    <a:pt x="99677" y="57493"/>
                    <a:pt x="99677" y="57493"/>
                  </a:cubicBezTo>
                  <a:cubicBezTo>
                    <a:pt x="34838" y="57493"/>
                    <a:pt x="34838" y="57493"/>
                    <a:pt x="34838" y="57493"/>
                  </a:cubicBezTo>
                  <a:cubicBezTo>
                    <a:pt x="34838" y="52144"/>
                    <a:pt x="34838" y="52144"/>
                    <a:pt x="34838" y="52144"/>
                  </a:cubicBezTo>
                  <a:cubicBezTo>
                    <a:pt x="34838" y="52144"/>
                    <a:pt x="34838" y="51810"/>
                    <a:pt x="34838" y="51810"/>
                  </a:cubicBezTo>
                  <a:cubicBezTo>
                    <a:pt x="8709" y="39777"/>
                    <a:pt x="8709" y="39777"/>
                    <a:pt x="8709" y="39777"/>
                  </a:cubicBezTo>
                  <a:cubicBezTo>
                    <a:pt x="5806" y="39777"/>
                    <a:pt x="2903" y="39442"/>
                    <a:pt x="0" y="38774"/>
                  </a:cubicBezTo>
                  <a:close/>
                  <a:moveTo>
                    <a:pt x="115161" y="59164"/>
                  </a:moveTo>
                  <a:cubicBezTo>
                    <a:pt x="115161" y="73537"/>
                    <a:pt x="115161" y="73537"/>
                    <a:pt x="115161" y="73537"/>
                  </a:cubicBezTo>
                  <a:cubicBezTo>
                    <a:pt x="16451" y="73537"/>
                    <a:pt x="16451" y="73537"/>
                    <a:pt x="16451" y="73537"/>
                  </a:cubicBezTo>
                  <a:cubicBezTo>
                    <a:pt x="16451" y="59164"/>
                    <a:pt x="16451" y="59164"/>
                    <a:pt x="16451" y="59164"/>
                  </a:cubicBezTo>
                  <a:lnTo>
                    <a:pt x="115161" y="5916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" name="Google Shape;204;p20"/>
            <p:cNvSpPr/>
            <p:nvPr/>
          </p:nvSpPr>
          <p:spPr>
            <a:xfrm>
              <a:off x="7886700" y="5111750"/>
              <a:ext cx="65100" cy="58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000" y="120000"/>
                  </a:moveTo>
                  <a:cubicBezTo>
                    <a:pt x="90000" y="120000"/>
                    <a:pt x="120000" y="98181"/>
                    <a:pt x="120000" y="54545"/>
                  </a:cubicBezTo>
                  <a:cubicBezTo>
                    <a:pt x="120000" y="21818"/>
                    <a:pt x="90000" y="0"/>
                    <a:pt x="60000" y="0"/>
                  </a:cubicBezTo>
                  <a:cubicBezTo>
                    <a:pt x="30000" y="0"/>
                    <a:pt x="0" y="21818"/>
                    <a:pt x="0" y="54545"/>
                  </a:cubicBezTo>
                  <a:cubicBezTo>
                    <a:pt x="0" y="98181"/>
                    <a:pt x="30000" y="120000"/>
                    <a:pt x="60000" y="120000"/>
                  </a:cubicBezTo>
                  <a:close/>
                  <a:moveTo>
                    <a:pt x="60000" y="54545"/>
                  </a:moveTo>
                  <a:cubicBezTo>
                    <a:pt x="70000" y="54545"/>
                    <a:pt x="70000" y="54545"/>
                    <a:pt x="70000" y="54545"/>
                  </a:cubicBezTo>
                  <a:cubicBezTo>
                    <a:pt x="70000" y="65454"/>
                    <a:pt x="70000" y="65454"/>
                    <a:pt x="60000" y="65454"/>
                  </a:cubicBezTo>
                  <a:cubicBezTo>
                    <a:pt x="60000" y="65454"/>
                    <a:pt x="50000" y="65454"/>
                    <a:pt x="50000" y="54545"/>
                  </a:cubicBezTo>
                  <a:cubicBezTo>
                    <a:pt x="50000" y="54545"/>
                    <a:pt x="60000" y="54545"/>
                    <a:pt x="60000" y="5454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3"/>
          <p:cNvSpPr/>
          <p:nvPr/>
        </p:nvSpPr>
        <p:spPr>
          <a:xfrm>
            <a:off x="8808000" y="2208279"/>
            <a:ext cx="336000" cy="727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23"/>
          <p:cNvSpPr/>
          <p:nvPr/>
        </p:nvSpPr>
        <p:spPr>
          <a:xfrm>
            <a:off x="0" y="0"/>
            <a:ext cx="6096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23"/>
          <p:cNvSpPr txBox="1">
            <a:spLocks noGrp="1"/>
          </p:cNvSpPr>
          <p:nvPr>
            <p:ph type="body" idx="1"/>
          </p:nvPr>
        </p:nvSpPr>
        <p:spPr>
          <a:xfrm>
            <a:off x="6390750" y="439500"/>
            <a:ext cx="2122500" cy="42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lvl="0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</a:lstStyle>
          <a:p>
            <a:endParaRPr/>
          </a:p>
        </p:txBody>
      </p:sp>
      <p:sp>
        <p:nvSpPr>
          <p:cNvPr id="244" name="Google Shape;244;p23"/>
          <p:cNvSpPr txBox="1">
            <a:spLocks noGrp="1"/>
          </p:cNvSpPr>
          <p:nvPr>
            <p:ph type="sldNum" idx="12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A5B0FE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457200" y="586975"/>
            <a:ext cx="51387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457200" y="1657350"/>
            <a:ext cx="5138700" cy="31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A5B0FE"/>
              </a:buClr>
              <a:buSzPts val="2400"/>
              <a:buFont typeface="Barlow Light"/>
              <a:buChar char="▹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2400"/>
              <a:buFont typeface="Barlow Light"/>
              <a:buChar char="￭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2400"/>
              <a:buFont typeface="Barlow Light"/>
              <a:buChar char="⬝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●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○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■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●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○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■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5" r:id="rId6"/>
    <p:sldLayoutId id="2147483668" r:id="rId7"/>
  </p:sldLayoutIdLst>
  <p:transition>
    <p:fade thruBlk="1"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7" Type="http://schemas.openxmlformats.org/officeDocument/2006/relationships/image" Target="../media/image1.png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7" Type="http://schemas.openxmlformats.org/officeDocument/2006/relationships/image" Target="../media/image1.png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7" Type="http://schemas.openxmlformats.org/officeDocument/2006/relationships/image" Target="../media/image1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1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5"/>
          <p:cNvSpPr txBox="1">
            <a:spLocks noGrp="1"/>
          </p:cNvSpPr>
          <p:nvPr>
            <p:ph type="body" idx="4294967295"/>
          </p:nvPr>
        </p:nvSpPr>
        <p:spPr>
          <a:xfrm>
            <a:off x="2424793" y="748775"/>
            <a:ext cx="4184196" cy="5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</a:rPr>
              <a:t>Bradshaw, Vincent, Eddy</a:t>
            </a:r>
            <a:endParaRPr sz="1800" dirty="0"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endParaRPr dirty="0"/>
          </a:p>
        </p:txBody>
      </p:sp>
      <p:sp>
        <p:nvSpPr>
          <p:cNvPr id="5" name="Google Shape;299;p27">
            <a:extLst>
              <a:ext uri="{FF2B5EF4-FFF2-40B4-BE49-F238E27FC236}">
                <a16:creationId xmlns:a16="http://schemas.microsoft.com/office/drawing/2014/main" id="{8E03630E-CAE8-49C6-86EB-7A8CD34BE9F7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2654925" y="2835207"/>
            <a:ext cx="3891300" cy="15595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</a:pPr>
            <a:r>
              <a:rPr lang="en-US" b="1" dirty="0"/>
              <a:t>Employee Attrition &amp;</a:t>
            </a:r>
            <a:br>
              <a:rPr lang="en-US" b="1" dirty="0"/>
            </a:br>
            <a:r>
              <a:rPr lang="en-US" b="1" dirty="0"/>
              <a:t>The Wage Gap</a:t>
            </a:r>
            <a:endParaRPr dirty="0"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8FEF8412-3708-4A15-A1CC-A4C9D22464F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686800" y="4686300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 advTm="17244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38"/>
          <p:cNvSpPr txBox="1">
            <a:spLocks noGrp="1"/>
          </p:cNvSpPr>
          <p:nvPr>
            <p:ph type="ctrTitle"/>
          </p:nvPr>
        </p:nvSpPr>
        <p:spPr>
          <a:xfrm>
            <a:off x="2334986" y="1063557"/>
            <a:ext cx="4474028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</a:pPr>
            <a:r>
              <a:rPr lang="en-US" b="1" dirty="0"/>
              <a:t>Examining the gender wage gap</a:t>
            </a:r>
            <a:endParaRPr dirty="0"/>
          </a:p>
        </p:txBody>
      </p:sp>
      <p:sp>
        <p:nvSpPr>
          <p:cNvPr id="401" name="Google Shape;401;p38"/>
          <p:cNvSpPr txBox="1">
            <a:spLocks noGrp="1"/>
          </p:cNvSpPr>
          <p:nvPr>
            <p:ph type="subTitle" idx="1"/>
          </p:nvPr>
        </p:nvSpPr>
        <p:spPr>
          <a:xfrm>
            <a:off x="2626350" y="2135344"/>
            <a:ext cx="4235732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07000"/>
              </a:lnSpc>
              <a:spcAft>
                <a:spcPts val="800"/>
              </a:spcAft>
            </a:pPr>
            <a:r>
              <a:rPr lang="en-US" b="1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Research Question 2: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Is there any statistical evidence for a gender wage gap amongst comparable employee groups?</a:t>
            </a:r>
          </a:p>
        </p:txBody>
      </p:sp>
      <p:pic>
        <p:nvPicPr>
          <p:cNvPr id="2" name="Mike 1">
            <a:hlinkClick r:id="" action="ppaction://media"/>
            <a:extLst>
              <a:ext uri="{FF2B5EF4-FFF2-40B4-BE49-F238E27FC236}">
                <a16:creationId xmlns:a16="http://schemas.microsoft.com/office/drawing/2014/main" id="{A17398C4-E46F-4965-8BA5-6C4B2490C99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097328" y="4164761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31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8"/>
          <p:cNvSpPr txBox="1">
            <a:spLocks noGrp="1"/>
          </p:cNvSpPr>
          <p:nvPr>
            <p:ph type="sldNum" idx="12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307" name="Google Shape;307;p28"/>
          <p:cNvSpPr txBox="1">
            <a:spLocks noGrp="1"/>
          </p:cNvSpPr>
          <p:nvPr>
            <p:ph type="title" idx="4294967295"/>
          </p:nvPr>
        </p:nvSpPr>
        <p:spPr>
          <a:xfrm>
            <a:off x="457200" y="222175"/>
            <a:ext cx="35379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ctr"/>
            <a:r>
              <a:rPr lang="en-US" sz="3200" b="1" dirty="0"/>
              <a:t>Methodology</a:t>
            </a:r>
          </a:p>
        </p:txBody>
      </p:sp>
      <p:sp>
        <p:nvSpPr>
          <p:cNvPr id="308" name="Google Shape;308;p28"/>
          <p:cNvSpPr txBox="1">
            <a:spLocks noGrp="1"/>
          </p:cNvSpPr>
          <p:nvPr>
            <p:ph type="body" idx="4294967295"/>
          </p:nvPr>
        </p:nvSpPr>
        <p:spPr>
          <a:xfrm>
            <a:off x="-28425" y="911249"/>
            <a:ext cx="4359000" cy="37954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>
              <a:buNone/>
            </a:pPr>
            <a:r>
              <a:rPr lang="en-US" b="1" dirty="0"/>
              <a:t>Research question 2,</a:t>
            </a:r>
            <a:br>
              <a:rPr lang="en-US" b="1" dirty="0"/>
            </a:br>
            <a:r>
              <a:rPr lang="en-US" b="1" dirty="0"/>
              <a:t>Excel data analysis add-on</a:t>
            </a:r>
            <a:endParaRPr lang="en-US" dirty="0"/>
          </a:p>
          <a:p>
            <a:pPr marL="857250" lvl="0" indent="-857250">
              <a:buFont typeface="Wingdings" panose="05000000000000000000" pitchFamily="2" charset="2"/>
              <a:buChar char="q"/>
            </a:pPr>
            <a:r>
              <a:rPr lang="en-US" dirty="0"/>
              <a:t>Randomized list-wise deletion of cases to make equal sample sizes for comparison groups</a:t>
            </a:r>
          </a:p>
          <a:p>
            <a:pPr marL="857250" lvl="0" indent="-857250">
              <a:buFont typeface="Wingdings" panose="05000000000000000000" pitchFamily="2" charset="2"/>
              <a:buChar char="q"/>
            </a:pPr>
            <a:r>
              <a:rPr lang="en-US" dirty="0"/>
              <a:t>T-tests used for group comparisons</a:t>
            </a:r>
          </a:p>
        </p:txBody>
      </p:sp>
      <p:grpSp>
        <p:nvGrpSpPr>
          <p:cNvPr id="9" name="Google Shape;409;p39">
            <a:extLst>
              <a:ext uri="{FF2B5EF4-FFF2-40B4-BE49-F238E27FC236}">
                <a16:creationId xmlns:a16="http://schemas.microsoft.com/office/drawing/2014/main" id="{AB1797BD-CFC3-4DCF-ABA0-63D5CDF26424}"/>
              </a:ext>
            </a:extLst>
          </p:cNvPr>
          <p:cNvGrpSpPr/>
          <p:nvPr/>
        </p:nvGrpSpPr>
        <p:grpSpPr>
          <a:xfrm>
            <a:off x="4909538" y="1349729"/>
            <a:ext cx="2979339" cy="3518727"/>
            <a:chOff x="4604550" y="3714775"/>
            <a:chExt cx="439625" cy="319075"/>
          </a:xfrm>
        </p:grpSpPr>
        <p:sp>
          <p:nvSpPr>
            <p:cNvPr id="10" name="Google Shape;410;p39">
              <a:extLst>
                <a:ext uri="{FF2B5EF4-FFF2-40B4-BE49-F238E27FC236}">
                  <a16:creationId xmlns:a16="http://schemas.microsoft.com/office/drawing/2014/main" id="{214B3A29-5226-4932-9E86-CAFB3CF09A3B}"/>
                </a:ext>
              </a:extLst>
            </p:cNvPr>
            <p:cNvSpPr/>
            <p:nvPr/>
          </p:nvSpPr>
          <p:spPr>
            <a:xfrm>
              <a:off x="4604550" y="3714775"/>
              <a:ext cx="439625" cy="319075"/>
            </a:xfrm>
            <a:custGeom>
              <a:avLst/>
              <a:gdLst/>
              <a:ahLst/>
              <a:cxnLst/>
              <a:rect l="l" t="t" r="r" b="b"/>
              <a:pathLst>
                <a:path w="17585" h="12763" fill="none" extrusionOk="0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2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411;p39">
              <a:extLst>
                <a:ext uri="{FF2B5EF4-FFF2-40B4-BE49-F238E27FC236}">
                  <a16:creationId xmlns:a16="http://schemas.microsoft.com/office/drawing/2014/main" id="{3460FAE9-A06D-452E-B19E-327DAF999948}"/>
                </a:ext>
              </a:extLst>
            </p:cNvPr>
            <p:cNvSpPr/>
            <p:nvPr/>
          </p:nvSpPr>
          <p:spPr>
            <a:xfrm>
              <a:off x="4647175" y="3761675"/>
              <a:ext cx="354400" cy="213725"/>
            </a:xfrm>
            <a:custGeom>
              <a:avLst/>
              <a:gdLst/>
              <a:ahLst/>
              <a:cxnLst/>
              <a:rect l="l" t="t" r="r" b="b"/>
              <a:pathLst>
                <a:path w="14176" h="8549" fill="none" extrusionOk="0">
                  <a:moveTo>
                    <a:pt x="1" y="8549"/>
                  </a:moveTo>
                  <a:lnTo>
                    <a:pt x="3654" y="4408"/>
                  </a:lnTo>
                  <a:lnTo>
                    <a:pt x="5821" y="5699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10571" y="3337"/>
                  </a:lnTo>
                  <a:lnTo>
                    <a:pt x="14175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" name="Google Shape;412;p39">
            <a:extLst>
              <a:ext uri="{FF2B5EF4-FFF2-40B4-BE49-F238E27FC236}">
                <a16:creationId xmlns:a16="http://schemas.microsoft.com/office/drawing/2014/main" id="{E3B77D2B-9759-4856-B9EB-23FC4B3AC0F9}"/>
              </a:ext>
            </a:extLst>
          </p:cNvPr>
          <p:cNvGrpSpPr/>
          <p:nvPr/>
        </p:nvGrpSpPr>
        <p:grpSpPr>
          <a:xfrm>
            <a:off x="7476612" y="595475"/>
            <a:ext cx="1395387" cy="1175941"/>
            <a:chOff x="568950" y="3686775"/>
            <a:chExt cx="472500" cy="362900"/>
          </a:xfrm>
        </p:grpSpPr>
        <p:sp>
          <p:nvSpPr>
            <p:cNvPr id="13" name="Google Shape;413;p39">
              <a:extLst>
                <a:ext uri="{FF2B5EF4-FFF2-40B4-BE49-F238E27FC236}">
                  <a16:creationId xmlns:a16="http://schemas.microsoft.com/office/drawing/2014/main" id="{EF569214-864B-4A67-9F21-F67B87680266}"/>
                </a:ext>
              </a:extLst>
            </p:cNvPr>
            <p:cNvSpPr/>
            <p:nvPr/>
          </p:nvSpPr>
          <p:spPr>
            <a:xfrm>
              <a:off x="568950" y="3686775"/>
              <a:ext cx="472500" cy="362900"/>
            </a:xfrm>
            <a:custGeom>
              <a:avLst/>
              <a:gdLst/>
              <a:ahLst/>
              <a:cxnLst/>
              <a:rect l="l" t="t" r="r" b="b"/>
              <a:pathLst>
                <a:path w="18900" h="14516" fill="none" extrusionOk="0">
                  <a:moveTo>
                    <a:pt x="18900" y="7989"/>
                  </a:moveTo>
                  <a:lnTo>
                    <a:pt x="18900" y="7989"/>
                  </a:lnTo>
                  <a:lnTo>
                    <a:pt x="18705" y="8111"/>
                  </a:lnTo>
                  <a:lnTo>
                    <a:pt x="18510" y="8184"/>
                  </a:lnTo>
                  <a:lnTo>
                    <a:pt x="18291" y="8232"/>
                  </a:lnTo>
                  <a:lnTo>
                    <a:pt x="18072" y="8232"/>
                  </a:lnTo>
                  <a:lnTo>
                    <a:pt x="17852" y="8184"/>
                  </a:lnTo>
                  <a:lnTo>
                    <a:pt x="17658" y="8111"/>
                  </a:lnTo>
                  <a:lnTo>
                    <a:pt x="17487" y="8013"/>
                  </a:lnTo>
                  <a:lnTo>
                    <a:pt x="17341" y="7891"/>
                  </a:lnTo>
                  <a:lnTo>
                    <a:pt x="17341" y="7891"/>
                  </a:lnTo>
                  <a:lnTo>
                    <a:pt x="17243" y="7745"/>
                  </a:lnTo>
                  <a:lnTo>
                    <a:pt x="17170" y="7575"/>
                  </a:lnTo>
                  <a:lnTo>
                    <a:pt x="17170" y="7404"/>
                  </a:lnTo>
                  <a:lnTo>
                    <a:pt x="17195" y="7234"/>
                  </a:lnTo>
                  <a:lnTo>
                    <a:pt x="17243" y="7088"/>
                  </a:lnTo>
                  <a:lnTo>
                    <a:pt x="17341" y="6942"/>
                  </a:lnTo>
                  <a:lnTo>
                    <a:pt x="17487" y="6844"/>
                  </a:lnTo>
                  <a:lnTo>
                    <a:pt x="17658" y="6795"/>
                  </a:lnTo>
                  <a:lnTo>
                    <a:pt x="17658" y="6795"/>
                  </a:lnTo>
                  <a:lnTo>
                    <a:pt x="17755" y="6771"/>
                  </a:lnTo>
                  <a:lnTo>
                    <a:pt x="17828" y="6771"/>
                  </a:lnTo>
                  <a:lnTo>
                    <a:pt x="17901" y="6795"/>
                  </a:lnTo>
                  <a:lnTo>
                    <a:pt x="17974" y="6820"/>
                  </a:lnTo>
                  <a:lnTo>
                    <a:pt x="18023" y="6869"/>
                  </a:lnTo>
                  <a:lnTo>
                    <a:pt x="18047" y="6917"/>
                  </a:lnTo>
                  <a:lnTo>
                    <a:pt x="18096" y="7063"/>
                  </a:lnTo>
                  <a:lnTo>
                    <a:pt x="18072" y="7210"/>
                  </a:lnTo>
                  <a:lnTo>
                    <a:pt x="18023" y="7356"/>
                  </a:lnTo>
                  <a:lnTo>
                    <a:pt x="17950" y="7477"/>
                  </a:lnTo>
                  <a:lnTo>
                    <a:pt x="17828" y="7599"/>
                  </a:lnTo>
                  <a:lnTo>
                    <a:pt x="17828" y="7599"/>
                  </a:lnTo>
                  <a:lnTo>
                    <a:pt x="17633" y="7697"/>
                  </a:lnTo>
                  <a:lnTo>
                    <a:pt x="17438" y="7770"/>
                  </a:lnTo>
                  <a:lnTo>
                    <a:pt x="17219" y="7794"/>
                  </a:lnTo>
                  <a:lnTo>
                    <a:pt x="17000" y="7794"/>
                  </a:lnTo>
                  <a:lnTo>
                    <a:pt x="17000" y="7794"/>
                  </a:lnTo>
                  <a:lnTo>
                    <a:pt x="16878" y="7794"/>
                  </a:lnTo>
                  <a:lnTo>
                    <a:pt x="16781" y="7770"/>
                  </a:lnTo>
                  <a:lnTo>
                    <a:pt x="16708" y="7745"/>
                  </a:lnTo>
                  <a:lnTo>
                    <a:pt x="16635" y="7697"/>
                  </a:lnTo>
                  <a:lnTo>
                    <a:pt x="16586" y="7648"/>
                  </a:lnTo>
                  <a:lnTo>
                    <a:pt x="16562" y="7550"/>
                  </a:lnTo>
                  <a:lnTo>
                    <a:pt x="16537" y="7331"/>
                  </a:lnTo>
                  <a:lnTo>
                    <a:pt x="16537" y="7331"/>
                  </a:lnTo>
                  <a:lnTo>
                    <a:pt x="16513" y="7015"/>
                  </a:lnTo>
                  <a:lnTo>
                    <a:pt x="16488" y="6698"/>
                  </a:lnTo>
                  <a:lnTo>
                    <a:pt x="16440" y="6381"/>
                  </a:lnTo>
                  <a:lnTo>
                    <a:pt x="16367" y="6065"/>
                  </a:lnTo>
                  <a:lnTo>
                    <a:pt x="16269" y="5748"/>
                  </a:lnTo>
                  <a:lnTo>
                    <a:pt x="16172" y="5456"/>
                  </a:lnTo>
                  <a:lnTo>
                    <a:pt x="16050" y="5164"/>
                  </a:lnTo>
                  <a:lnTo>
                    <a:pt x="15904" y="4871"/>
                  </a:lnTo>
                  <a:lnTo>
                    <a:pt x="15758" y="4604"/>
                  </a:lnTo>
                  <a:lnTo>
                    <a:pt x="15587" y="4311"/>
                  </a:lnTo>
                  <a:lnTo>
                    <a:pt x="15393" y="4068"/>
                  </a:lnTo>
                  <a:lnTo>
                    <a:pt x="15198" y="3800"/>
                  </a:lnTo>
                  <a:lnTo>
                    <a:pt x="14978" y="3556"/>
                  </a:lnTo>
                  <a:lnTo>
                    <a:pt x="14759" y="3313"/>
                  </a:lnTo>
                  <a:lnTo>
                    <a:pt x="14516" y="3094"/>
                  </a:lnTo>
                  <a:lnTo>
                    <a:pt x="14272" y="2874"/>
                  </a:lnTo>
                  <a:lnTo>
                    <a:pt x="14004" y="2655"/>
                  </a:lnTo>
                  <a:lnTo>
                    <a:pt x="13712" y="2460"/>
                  </a:lnTo>
                  <a:lnTo>
                    <a:pt x="13420" y="2265"/>
                  </a:lnTo>
                  <a:lnTo>
                    <a:pt x="13128" y="2095"/>
                  </a:lnTo>
                  <a:lnTo>
                    <a:pt x="12811" y="1924"/>
                  </a:lnTo>
                  <a:lnTo>
                    <a:pt x="12494" y="1778"/>
                  </a:lnTo>
                  <a:lnTo>
                    <a:pt x="12178" y="1632"/>
                  </a:lnTo>
                  <a:lnTo>
                    <a:pt x="11837" y="1510"/>
                  </a:lnTo>
                  <a:lnTo>
                    <a:pt x="11496" y="1389"/>
                  </a:lnTo>
                  <a:lnTo>
                    <a:pt x="11130" y="1291"/>
                  </a:lnTo>
                  <a:lnTo>
                    <a:pt x="10765" y="1218"/>
                  </a:lnTo>
                  <a:lnTo>
                    <a:pt x="10400" y="1145"/>
                  </a:lnTo>
                  <a:lnTo>
                    <a:pt x="10034" y="1096"/>
                  </a:lnTo>
                  <a:lnTo>
                    <a:pt x="9645" y="1048"/>
                  </a:lnTo>
                  <a:lnTo>
                    <a:pt x="9255" y="1023"/>
                  </a:lnTo>
                  <a:lnTo>
                    <a:pt x="8865" y="1023"/>
                  </a:lnTo>
                  <a:lnTo>
                    <a:pt x="8865" y="1023"/>
                  </a:lnTo>
                  <a:lnTo>
                    <a:pt x="8330" y="1023"/>
                  </a:lnTo>
                  <a:lnTo>
                    <a:pt x="7794" y="1072"/>
                  </a:lnTo>
                  <a:lnTo>
                    <a:pt x="7258" y="1145"/>
                  </a:lnTo>
                  <a:lnTo>
                    <a:pt x="6747" y="1267"/>
                  </a:lnTo>
                  <a:lnTo>
                    <a:pt x="6747" y="1267"/>
                  </a:lnTo>
                  <a:lnTo>
                    <a:pt x="6600" y="1048"/>
                  </a:lnTo>
                  <a:lnTo>
                    <a:pt x="6454" y="877"/>
                  </a:lnTo>
                  <a:lnTo>
                    <a:pt x="6284" y="707"/>
                  </a:lnTo>
                  <a:lnTo>
                    <a:pt x="6138" y="561"/>
                  </a:lnTo>
                  <a:lnTo>
                    <a:pt x="5967" y="439"/>
                  </a:lnTo>
                  <a:lnTo>
                    <a:pt x="5821" y="341"/>
                  </a:lnTo>
                  <a:lnTo>
                    <a:pt x="5504" y="195"/>
                  </a:lnTo>
                  <a:lnTo>
                    <a:pt x="5237" y="98"/>
                  </a:lnTo>
                  <a:lnTo>
                    <a:pt x="5017" y="49"/>
                  </a:lnTo>
                  <a:lnTo>
                    <a:pt x="4822" y="0"/>
                  </a:lnTo>
                  <a:lnTo>
                    <a:pt x="4822" y="0"/>
                  </a:lnTo>
                  <a:lnTo>
                    <a:pt x="4725" y="195"/>
                  </a:lnTo>
                  <a:lnTo>
                    <a:pt x="4628" y="390"/>
                  </a:lnTo>
                  <a:lnTo>
                    <a:pt x="4530" y="682"/>
                  </a:lnTo>
                  <a:lnTo>
                    <a:pt x="4433" y="999"/>
                  </a:lnTo>
                  <a:lnTo>
                    <a:pt x="4384" y="1389"/>
                  </a:lnTo>
                  <a:lnTo>
                    <a:pt x="4360" y="1778"/>
                  </a:lnTo>
                  <a:lnTo>
                    <a:pt x="4360" y="1998"/>
                  </a:lnTo>
                  <a:lnTo>
                    <a:pt x="4408" y="2217"/>
                  </a:lnTo>
                  <a:lnTo>
                    <a:pt x="4408" y="2217"/>
                  </a:lnTo>
                  <a:lnTo>
                    <a:pt x="4067" y="2436"/>
                  </a:lnTo>
                  <a:lnTo>
                    <a:pt x="3678" y="2728"/>
                  </a:lnTo>
                  <a:lnTo>
                    <a:pt x="3264" y="3142"/>
                  </a:lnTo>
                  <a:lnTo>
                    <a:pt x="2825" y="3605"/>
                  </a:lnTo>
                  <a:lnTo>
                    <a:pt x="2411" y="4116"/>
                  </a:lnTo>
                  <a:lnTo>
                    <a:pt x="2022" y="4652"/>
                  </a:lnTo>
                  <a:lnTo>
                    <a:pt x="1851" y="4945"/>
                  </a:lnTo>
                  <a:lnTo>
                    <a:pt x="1705" y="5237"/>
                  </a:lnTo>
                  <a:lnTo>
                    <a:pt x="1559" y="5529"/>
                  </a:lnTo>
                  <a:lnTo>
                    <a:pt x="1461" y="5797"/>
                  </a:lnTo>
                  <a:lnTo>
                    <a:pt x="560" y="5797"/>
                  </a:lnTo>
                  <a:lnTo>
                    <a:pt x="560" y="5797"/>
                  </a:lnTo>
                  <a:lnTo>
                    <a:pt x="463" y="5821"/>
                  </a:lnTo>
                  <a:lnTo>
                    <a:pt x="341" y="5846"/>
                  </a:lnTo>
                  <a:lnTo>
                    <a:pt x="244" y="5894"/>
                  </a:lnTo>
                  <a:lnTo>
                    <a:pt x="171" y="5967"/>
                  </a:lnTo>
                  <a:lnTo>
                    <a:pt x="98" y="6040"/>
                  </a:lnTo>
                  <a:lnTo>
                    <a:pt x="49" y="6138"/>
                  </a:lnTo>
                  <a:lnTo>
                    <a:pt x="25" y="6260"/>
                  </a:lnTo>
                  <a:lnTo>
                    <a:pt x="0" y="6357"/>
                  </a:lnTo>
                  <a:lnTo>
                    <a:pt x="0" y="8598"/>
                  </a:lnTo>
                  <a:lnTo>
                    <a:pt x="0" y="8598"/>
                  </a:lnTo>
                  <a:lnTo>
                    <a:pt x="25" y="8720"/>
                  </a:lnTo>
                  <a:lnTo>
                    <a:pt x="49" y="8817"/>
                  </a:lnTo>
                  <a:lnTo>
                    <a:pt x="98" y="8914"/>
                  </a:lnTo>
                  <a:lnTo>
                    <a:pt x="171" y="8987"/>
                  </a:lnTo>
                  <a:lnTo>
                    <a:pt x="244" y="9060"/>
                  </a:lnTo>
                  <a:lnTo>
                    <a:pt x="341" y="9109"/>
                  </a:lnTo>
                  <a:lnTo>
                    <a:pt x="463" y="9158"/>
                  </a:lnTo>
                  <a:lnTo>
                    <a:pt x="560" y="9158"/>
                  </a:lnTo>
                  <a:lnTo>
                    <a:pt x="1510" y="9158"/>
                  </a:lnTo>
                  <a:lnTo>
                    <a:pt x="1510" y="9158"/>
                  </a:lnTo>
                  <a:lnTo>
                    <a:pt x="1583" y="9353"/>
                  </a:lnTo>
                  <a:lnTo>
                    <a:pt x="1681" y="9572"/>
                  </a:lnTo>
                  <a:lnTo>
                    <a:pt x="1924" y="9986"/>
                  </a:lnTo>
                  <a:lnTo>
                    <a:pt x="2216" y="10376"/>
                  </a:lnTo>
                  <a:lnTo>
                    <a:pt x="2582" y="10765"/>
                  </a:lnTo>
                  <a:lnTo>
                    <a:pt x="2972" y="11131"/>
                  </a:lnTo>
                  <a:lnTo>
                    <a:pt x="3410" y="11472"/>
                  </a:lnTo>
                  <a:lnTo>
                    <a:pt x="3897" y="11788"/>
                  </a:lnTo>
                  <a:lnTo>
                    <a:pt x="4408" y="12032"/>
                  </a:lnTo>
                  <a:lnTo>
                    <a:pt x="4408" y="14516"/>
                  </a:lnTo>
                  <a:lnTo>
                    <a:pt x="5090" y="14516"/>
                  </a:lnTo>
                  <a:lnTo>
                    <a:pt x="6308" y="12860"/>
                  </a:lnTo>
                  <a:lnTo>
                    <a:pt x="6308" y="12860"/>
                  </a:lnTo>
                  <a:lnTo>
                    <a:pt x="6917" y="13030"/>
                  </a:lnTo>
                  <a:lnTo>
                    <a:pt x="7550" y="13128"/>
                  </a:lnTo>
                  <a:lnTo>
                    <a:pt x="8208" y="13201"/>
                  </a:lnTo>
                  <a:lnTo>
                    <a:pt x="8865" y="13225"/>
                  </a:lnTo>
                  <a:lnTo>
                    <a:pt x="8865" y="13225"/>
                  </a:lnTo>
                  <a:lnTo>
                    <a:pt x="9523" y="13201"/>
                  </a:lnTo>
                  <a:lnTo>
                    <a:pt x="10181" y="13128"/>
                  </a:lnTo>
                  <a:lnTo>
                    <a:pt x="10814" y="13030"/>
                  </a:lnTo>
                  <a:lnTo>
                    <a:pt x="11423" y="12860"/>
                  </a:lnTo>
                  <a:lnTo>
                    <a:pt x="12592" y="14516"/>
                  </a:lnTo>
                  <a:lnTo>
                    <a:pt x="13347" y="14516"/>
                  </a:lnTo>
                  <a:lnTo>
                    <a:pt x="13347" y="12032"/>
                  </a:lnTo>
                  <a:lnTo>
                    <a:pt x="13347" y="12032"/>
                  </a:lnTo>
                  <a:lnTo>
                    <a:pt x="13688" y="11886"/>
                  </a:lnTo>
                  <a:lnTo>
                    <a:pt x="14004" y="11715"/>
                  </a:lnTo>
                  <a:lnTo>
                    <a:pt x="14297" y="11545"/>
                  </a:lnTo>
                  <a:lnTo>
                    <a:pt x="14589" y="11350"/>
                  </a:lnTo>
                  <a:lnTo>
                    <a:pt x="14857" y="11131"/>
                  </a:lnTo>
                  <a:lnTo>
                    <a:pt x="15100" y="10911"/>
                  </a:lnTo>
                  <a:lnTo>
                    <a:pt x="15344" y="10668"/>
                  </a:lnTo>
                  <a:lnTo>
                    <a:pt x="15563" y="10400"/>
                  </a:lnTo>
                  <a:lnTo>
                    <a:pt x="15733" y="10132"/>
                  </a:lnTo>
                  <a:lnTo>
                    <a:pt x="15904" y="9864"/>
                  </a:lnTo>
                  <a:lnTo>
                    <a:pt x="16074" y="9572"/>
                  </a:lnTo>
                  <a:lnTo>
                    <a:pt x="16196" y="9255"/>
                  </a:lnTo>
                  <a:lnTo>
                    <a:pt x="16318" y="8939"/>
                  </a:lnTo>
                  <a:lnTo>
                    <a:pt x="16391" y="8598"/>
                  </a:lnTo>
                  <a:lnTo>
                    <a:pt x="16464" y="8257"/>
                  </a:lnTo>
                  <a:lnTo>
                    <a:pt x="16513" y="7916"/>
                  </a:lnTo>
                  <a:lnTo>
                    <a:pt x="16513" y="7916"/>
                  </a:lnTo>
                  <a:lnTo>
                    <a:pt x="16513" y="7599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414;p39">
              <a:extLst>
                <a:ext uri="{FF2B5EF4-FFF2-40B4-BE49-F238E27FC236}">
                  <a16:creationId xmlns:a16="http://schemas.microsoft.com/office/drawing/2014/main" id="{CB8E5960-7BF3-4B93-8016-609E31F469F3}"/>
                </a:ext>
              </a:extLst>
            </p:cNvPr>
            <p:cNvSpPr/>
            <p:nvPr/>
          </p:nvSpPr>
          <p:spPr>
            <a:xfrm>
              <a:off x="645650" y="3820725"/>
              <a:ext cx="34125" cy="34125"/>
            </a:xfrm>
            <a:custGeom>
              <a:avLst/>
              <a:gdLst/>
              <a:ahLst/>
              <a:cxnLst/>
              <a:rect l="l" t="t" r="r" b="b"/>
              <a:pathLst>
                <a:path w="1365" h="1365" fill="none" extrusionOk="0">
                  <a:moveTo>
                    <a:pt x="683" y="1364"/>
                  </a:moveTo>
                  <a:lnTo>
                    <a:pt x="683" y="1364"/>
                  </a:lnTo>
                  <a:lnTo>
                    <a:pt x="537" y="1340"/>
                  </a:lnTo>
                  <a:lnTo>
                    <a:pt x="415" y="1316"/>
                  </a:lnTo>
                  <a:lnTo>
                    <a:pt x="293" y="1243"/>
                  </a:lnTo>
                  <a:lnTo>
                    <a:pt x="196" y="1170"/>
                  </a:lnTo>
                  <a:lnTo>
                    <a:pt x="123" y="1072"/>
                  </a:lnTo>
                  <a:lnTo>
                    <a:pt x="50" y="950"/>
                  </a:lnTo>
                  <a:lnTo>
                    <a:pt x="25" y="829"/>
                  </a:lnTo>
                  <a:lnTo>
                    <a:pt x="1" y="682"/>
                  </a:lnTo>
                  <a:lnTo>
                    <a:pt x="1" y="682"/>
                  </a:lnTo>
                  <a:lnTo>
                    <a:pt x="25" y="536"/>
                  </a:lnTo>
                  <a:lnTo>
                    <a:pt x="50" y="415"/>
                  </a:lnTo>
                  <a:lnTo>
                    <a:pt x="123" y="317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415" y="74"/>
                  </a:lnTo>
                  <a:lnTo>
                    <a:pt x="537" y="25"/>
                  </a:lnTo>
                  <a:lnTo>
                    <a:pt x="683" y="1"/>
                  </a:lnTo>
                  <a:lnTo>
                    <a:pt x="683" y="1"/>
                  </a:lnTo>
                  <a:lnTo>
                    <a:pt x="805" y="25"/>
                  </a:lnTo>
                  <a:lnTo>
                    <a:pt x="951" y="74"/>
                  </a:lnTo>
                  <a:lnTo>
                    <a:pt x="1048" y="122"/>
                  </a:lnTo>
                  <a:lnTo>
                    <a:pt x="1170" y="195"/>
                  </a:lnTo>
                  <a:lnTo>
                    <a:pt x="1243" y="317"/>
                  </a:lnTo>
                  <a:lnTo>
                    <a:pt x="1292" y="415"/>
                  </a:lnTo>
                  <a:lnTo>
                    <a:pt x="1340" y="536"/>
                  </a:lnTo>
                  <a:lnTo>
                    <a:pt x="1365" y="682"/>
                  </a:lnTo>
                  <a:lnTo>
                    <a:pt x="1365" y="682"/>
                  </a:lnTo>
                  <a:lnTo>
                    <a:pt x="1340" y="829"/>
                  </a:lnTo>
                  <a:lnTo>
                    <a:pt x="1292" y="950"/>
                  </a:lnTo>
                  <a:lnTo>
                    <a:pt x="1243" y="1072"/>
                  </a:lnTo>
                  <a:lnTo>
                    <a:pt x="1170" y="1170"/>
                  </a:lnTo>
                  <a:lnTo>
                    <a:pt x="1048" y="1243"/>
                  </a:lnTo>
                  <a:lnTo>
                    <a:pt x="951" y="1316"/>
                  </a:lnTo>
                  <a:lnTo>
                    <a:pt x="805" y="1340"/>
                  </a:lnTo>
                  <a:lnTo>
                    <a:pt x="683" y="1364"/>
                  </a:lnTo>
                  <a:lnTo>
                    <a:pt x="683" y="1364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415;p39">
              <a:extLst>
                <a:ext uri="{FF2B5EF4-FFF2-40B4-BE49-F238E27FC236}">
                  <a16:creationId xmlns:a16="http://schemas.microsoft.com/office/drawing/2014/main" id="{99686D28-31E4-4D35-96CD-9359A7FA066A}"/>
                </a:ext>
              </a:extLst>
            </p:cNvPr>
            <p:cNvSpPr/>
            <p:nvPr/>
          </p:nvSpPr>
          <p:spPr>
            <a:xfrm>
              <a:off x="747950" y="3753750"/>
              <a:ext cx="85275" cy="12200"/>
            </a:xfrm>
            <a:custGeom>
              <a:avLst/>
              <a:gdLst/>
              <a:ahLst/>
              <a:cxnLst/>
              <a:rect l="l" t="t" r="r" b="b"/>
              <a:pathLst>
                <a:path w="3411" h="488" fill="none" extrusionOk="0">
                  <a:moveTo>
                    <a:pt x="3410" y="488"/>
                  </a:moveTo>
                  <a:lnTo>
                    <a:pt x="3410" y="488"/>
                  </a:lnTo>
                  <a:lnTo>
                    <a:pt x="3215" y="366"/>
                  </a:lnTo>
                  <a:lnTo>
                    <a:pt x="3021" y="268"/>
                  </a:lnTo>
                  <a:lnTo>
                    <a:pt x="2826" y="195"/>
                  </a:lnTo>
                  <a:lnTo>
                    <a:pt x="2607" y="122"/>
                  </a:lnTo>
                  <a:lnTo>
                    <a:pt x="2387" y="74"/>
                  </a:lnTo>
                  <a:lnTo>
                    <a:pt x="2168" y="25"/>
                  </a:lnTo>
                  <a:lnTo>
                    <a:pt x="1925" y="0"/>
                  </a:lnTo>
                  <a:lnTo>
                    <a:pt x="1705" y="0"/>
                  </a:lnTo>
                  <a:lnTo>
                    <a:pt x="1462" y="0"/>
                  </a:lnTo>
                  <a:lnTo>
                    <a:pt x="1243" y="25"/>
                  </a:lnTo>
                  <a:lnTo>
                    <a:pt x="1023" y="74"/>
                  </a:lnTo>
                  <a:lnTo>
                    <a:pt x="804" y="122"/>
                  </a:lnTo>
                  <a:lnTo>
                    <a:pt x="585" y="195"/>
                  </a:lnTo>
                  <a:lnTo>
                    <a:pt x="366" y="268"/>
                  </a:lnTo>
                  <a:lnTo>
                    <a:pt x="171" y="366"/>
                  </a:lnTo>
                  <a:lnTo>
                    <a:pt x="1" y="488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" name="Mike 2">
            <a:hlinkClick r:id="" action="ppaction://media"/>
            <a:extLst>
              <a:ext uri="{FF2B5EF4-FFF2-40B4-BE49-F238E27FC236}">
                <a16:creationId xmlns:a16="http://schemas.microsoft.com/office/drawing/2014/main" id="{3AF88A33-58D6-471C-BB92-8083BD0ACAF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66400" y="440191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233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537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39"/>
          <p:cNvSpPr txBox="1">
            <a:spLocks noGrp="1"/>
          </p:cNvSpPr>
          <p:nvPr>
            <p:ph type="sldNum" idx="12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407" name="Google Shape;407;p39"/>
          <p:cNvSpPr txBox="1">
            <a:spLocks noGrp="1"/>
          </p:cNvSpPr>
          <p:nvPr>
            <p:ph type="title" idx="4294967295"/>
          </p:nvPr>
        </p:nvSpPr>
        <p:spPr>
          <a:xfrm>
            <a:off x="448625" y="-78875"/>
            <a:ext cx="3537900" cy="9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dirty="0"/>
              <a:t>Results</a:t>
            </a:r>
            <a:endParaRPr dirty="0"/>
          </a:p>
        </p:txBody>
      </p:sp>
      <p:sp>
        <p:nvSpPr>
          <p:cNvPr id="408" name="Google Shape;408;p39"/>
          <p:cNvSpPr txBox="1">
            <a:spLocks noGrp="1"/>
          </p:cNvSpPr>
          <p:nvPr>
            <p:ph type="body" idx="4294967295"/>
          </p:nvPr>
        </p:nvSpPr>
        <p:spPr>
          <a:xfrm>
            <a:off x="104525" y="845525"/>
            <a:ext cx="4267450" cy="153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/>
              <a:t>Women make slightly more, but not a statistically significant difference in the simulated data</a:t>
            </a:r>
            <a:endParaRPr dirty="0"/>
          </a:p>
          <a:p>
            <a:pPr marL="45720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br>
              <a:rPr lang="en" sz="1800" b="1" dirty="0"/>
            </a:br>
            <a:endParaRPr sz="1800" b="1" dirty="0"/>
          </a:p>
          <a:p>
            <a:pPr marL="7620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endParaRPr sz="18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CD20777-28FA-4192-B764-809C70A1E8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057" y="2935375"/>
            <a:ext cx="3935187" cy="1147357"/>
          </a:xfrm>
          <a:prstGeom prst="rect">
            <a:avLst/>
          </a:prstGeom>
        </p:spPr>
      </p:pic>
      <p:pic>
        <p:nvPicPr>
          <p:cNvPr id="1028" name="Picture 4" descr="https://lh6.googleusercontent.com/WdGbX41tFA4sKZn8fY9pfxXyMrtl9Q20NR-JLA45_Oc7aWZlXKSuxyuw1ahfUCRlTtLsUQIvHCVZo9RHZnXHK1w8RjAcm-N1eqtYEyTWI3385UIVN3FlwY803nKTs_R7GeprqcE6">
            <a:extLst>
              <a:ext uri="{FF2B5EF4-FFF2-40B4-BE49-F238E27FC236}">
                <a16:creationId xmlns:a16="http://schemas.microsoft.com/office/drawing/2014/main" id="{9B647D51-4BD5-4AF6-BDBB-C4DC048B88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3000" y="619125"/>
            <a:ext cx="3762375" cy="3905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ABADA5B0-4081-4758-9FF9-C002017D288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503200" y="446252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3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61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lh5.googleusercontent.com/J6xSn9PEVqNY_z2p-2b_8HQLu0rLzDAvWamDgkCMh3V68DK1aZVkK0P1f08Ey-ppBgFt4Rzts8morO0g07IyOH69IFoZG5HwYU7YAdcQ57Wy55TuEnQIF6Kz8Q_iUQSEEKZloSZ4">
            <a:extLst>
              <a:ext uri="{FF2B5EF4-FFF2-40B4-BE49-F238E27FC236}">
                <a16:creationId xmlns:a16="http://schemas.microsoft.com/office/drawing/2014/main" id="{96C7EB8E-6733-4518-B12E-E810DF4FAB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35367"/>
            <a:ext cx="3093648" cy="3498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lh6.googleusercontent.com/8l5_uhRRcPWmXtZCR2CNzmc55dEBKRl1Q1y67PfFBcWoxmlHlR9tbqPoA79e3o92hr1oY8qjbZJ7al72uS2J9UXVg_tmfhjqafWKRekZjXTI9nD7NGyovN8WT4XG4Jnk-WFemKQ1">
            <a:extLst>
              <a:ext uri="{FF2B5EF4-FFF2-40B4-BE49-F238E27FC236}">
                <a16:creationId xmlns:a16="http://schemas.microsoft.com/office/drawing/2014/main" id="{713002B2-32BB-4446-A3BD-57CB5FB7C4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8036" y="842216"/>
            <a:ext cx="3024640" cy="3459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lh4.googleusercontent.com/CoBl3jFFsTDxIMCvVJr1Du4P0TMA2v7vZ8kOhLNfqm57Ms75W8u_d1Bs3kV3275U5xKAzfsPWQts2x1O5Ag7W2d5Iii3hbmZM8aBjG7SIi-4Lbs9onp7O66kB3Zr-hA4DYRXTThr">
            <a:extLst>
              <a:ext uri="{FF2B5EF4-FFF2-40B4-BE49-F238E27FC236}">
                <a16:creationId xmlns:a16="http://schemas.microsoft.com/office/drawing/2014/main" id="{C43A18C5-563F-49C4-A683-D646D1CD8E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7064" y="828138"/>
            <a:ext cx="2656936" cy="3473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6512567-EB1E-4B4C-92CF-333D56FF99E3}"/>
              </a:ext>
            </a:extLst>
          </p:cNvPr>
          <p:cNvSpPr txBox="1"/>
          <p:nvPr/>
        </p:nvSpPr>
        <p:spPr>
          <a:xfrm>
            <a:off x="4485735" y="4301282"/>
            <a:ext cx="457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FC000"/>
                </a:solidFill>
              </a:rPr>
              <a:t>Female – Yellow</a:t>
            </a:r>
            <a:r>
              <a:rPr lang="en-US" sz="1600" b="1" dirty="0"/>
              <a:t>	</a:t>
            </a:r>
          </a:p>
          <a:p>
            <a:pPr algn="ctr"/>
            <a:endParaRPr lang="en-US" sz="1600" b="1" dirty="0">
              <a:solidFill>
                <a:srgbClr val="7030A0"/>
              </a:solidFill>
            </a:endParaRPr>
          </a:p>
          <a:p>
            <a:pPr algn="ctr"/>
            <a:r>
              <a:rPr lang="en-US" sz="1600" b="1" dirty="0">
                <a:solidFill>
                  <a:srgbClr val="7030A0"/>
                </a:solidFill>
              </a:rPr>
              <a:t>Male - Purple</a:t>
            </a:r>
          </a:p>
        </p:txBody>
      </p:sp>
      <p:pic>
        <p:nvPicPr>
          <p:cNvPr id="4" name="Mike 4">
            <a:hlinkClick r:id="" action="ppaction://media"/>
            <a:extLst>
              <a:ext uri="{FF2B5EF4-FFF2-40B4-BE49-F238E27FC236}">
                <a16:creationId xmlns:a16="http://schemas.microsoft.com/office/drawing/2014/main" id="{CEE82345-FCB7-4D26-A957-255F62284B6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448135" y="4522679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075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058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32"/>
          <p:cNvSpPr txBox="1">
            <a:spLocks noGrp="1"/>
          </p:cNvSpPr>
          <p:nvPr>
            <p:ph type="title"/>
          </p:nvPr>
        </p:nvSpPr>
        <p:spPr>
          <a:xfrm>
            <a:off x="457150" y="193675"/>
            <a:ext cx="5138700" cy="5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dirty="0"/>
              <a:t>Conclusions</a:t>
            </a:r>
            <a:endParaRPr dirty="0"/>
          </a:p>
        </p:txBody>
      </p:sp>
      <p:sp>
        <p:nvSpPr>
          <p:cNvPr id="352" name="Google Shape;352;p32"/>
          <p:cNvSpPr txBox="1">
            <a:spLocks noGrp="1"/>
          </p:cNvSpPr>
          <p:nvPr>
            <p:ph type="body" idx="1"/>
          </p:nvPr>
        </p:nvSpPr>
        <p:spPr>
          <a:xfrm>
            <a:off x="457200" y="935550"/>
            <a:ext cx="1656300" cy="3773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</a:pPr>
            <a:r>
              <a:rPr lang="en-US" sz="1400" b="1" dirty="0"/>
              <a:t>Attrition</a:t>
            </a:r>
            <a:endParaRPr lang="en" dirty="0"/>
          </a:p>
          <a:p>
            <a:pPr marL="0" indent="0">
              <a:buNone/>
            </a:pPr>
            <a:br>
              <a:rPr lang="en" i="1" dirty="0"/>
            </a:br>
            <a:r>
              <a:rPr lang="en-US" dirty="0"/>
              <a:t>Overtime status is highly predictive variable.  One could focus on strategically managing overtime policies and allotments.</a:t>
            </a:r>
          </a:p>
          <a:p>
            <a:pPr marL="0" indent="0">
              <a:buNone/>
            </a:pPr>
            <a:r>
              <a:rPr lang="en-US" dirty="0"/>
              <a:t>Job involvement ratings should be monitored and improved to increase attrition.</a:t>
            </a:r>
          </a:p>
          <a:p>
            <a:pPr marL="0" indent="0">
              <a:buNone/>
            </a:pPr>
            <a:r>
              <a:rPr lang="en-US" dirty="0"/>
              <a:t>Business travel should be as widely distributed as possible</a:t>
            </a:r>
          </a:p>
        </p:txBody>
      </p:sp>
      <p:sp>
        <p:nvSpPr>
          <p:cNvPr id="353" name="Google Shape;353;p32"/>
          <p:cNvSpPr txBox="1">
            <a:spLocks noGrp="1"/>
          </p:cNvSpPr>
          <p:nvPr>
            <p:ph type="body" idx="2"/>
          </p:nvPr>
        </p:nvSpPr>
        <p:spPr>
          <a:xfrm>
            <a:off x="2113500" y="935550"/>
            <a:ext cx="1826000" cy="42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</a:pPr>
            <a:r>
              <a:rPr lang="en-US" sz="1400" b="1" dirty="0"/>
              <a:t>Wage gap</a:t>
            </a:r>
            <a:endParaRPr sz="1400" dirty="0">
              <a:solidFill>
                <a:schemeClr val="dk1"/>
              </a:solidFill>
            </a:endParaRPr>
          </a:p>
          <a:p>
            <a:pPr marL="0" indent="0">
              <a:buNone/>
            </a:pPr>
            <a:br>
              <a:rPr lang="en" i="1" dirty="0"/>
            </a:br>
            <a:r>
              <a:rPr lang="en" dirty="0"/>
              <a:t>Mean income for women was higher than men in  one of the three departments measured, </a:t>
            </a:r>
            <a:r>
              <a:rPr lang="en-US" dirty="0"/>
              <a:t>but mean pay was higher overall.</a:t>
            </a:r>
            <a:br>
              <a:rPr lang="en" dirty="0"/>
            </a:br>
            <a:br>
              <a:rPr lang="en" dirty="0"/>
            </a:br>
            <a:r>
              <a:rPr lang="en-US" dirty="0"/>
              <a:t>There were no statistically significant differences in income earned between genders.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The simulated data may not include a realistic picture of wage-gap.</a:t>
            </a:r>
          </a:p>
          <a:p>
            <a:pPr marL="0" lvl="0" indent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</a:pPr>
            <a:endParaRPr sz="1400" dirty="0"/>
          </a:p>
          <a:p>
            <a:pPr marL="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</a:pPr>
            <a:endParaRPr sz="1400" dirty="0"/>
          </a:p>
          <a:p>
            <a:pPr marL="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</a:pPr>
            <a:endParaRPr sz="1400" dirty="0"/>
          </a:p>
        </p:txBody>
      </p:sp>
      <p:sp>
        <p:nvSpPr>
          <p:cNvPr id="354" name="Google Shape;354;p32"/>
          <p:cNvSpPr txBox="1">
            <a:spLocks noGrp="1"/>
          </p:cNvSpPr>
          <p:nvPr>
            <p:ph type="body" idx="3"/>
          </p:nvPr>
        </p:nvSpPr>
        <p:spPr>
          <a:xfrm>
            <a:off x="3939500" y="935549"/>
            <a:ext cx="1656300" cy="4014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</a:pPr>
            <a:r>
              <a:rPr lang="en-US" sz="1400" b="1" dirty="0"/>
              <a:t>Future research</a:t>
            </a:r>
          </a:p>
          <a:p>
            <a:pPr marL="0" lvl="0" indent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</a:pPr>
            <a:br>
              <a:rPr lang="en-US" sz="1400" b="1" dirty="0"/>
            </a:br>
            <a:r>
              <a:rPr lang="en-US" dirty="0"/>
              <a:t>These analyses should be conducted using real HR data.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Gender-wage gap can be examined using more complex statistical </a:t>
            </a:r>
            <a:r>
              <a:rPr lang="en-US"/>
              <a:t>techniques.</a:t>
            </a:r>
            <a:br>
              <a:rPr lang="en-US"/>
            </a:br>
            <a:br>
              <a:rPr lang="en-US"/>
            </a:br>
            <a:r>
              <a:rPr lang="en-US"/>
              <a:t>Interventions </a:t>
            </a:r>
            <a:r>
              <a:rPr lang="en-US" dirty="0"/>
              <a:t>should be geared towards utilizing variables that are highly predictive of attrition with respect to ones company.</a:t>
            </a:r>
          </a:p>
          <a:p>
            <a:pPr marL="0" lvl="0" indent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</a:pPr>
            <a:endParaRPr lang="en-US" dirty="0"/>
          </a:p>
        </p:txBody>
      </p:sp>
      <p:sp>
        <p:nvSpPr>
          <p:cNvPr id="355" name="Google Shape;355;p32"/>
          <p:cNvSpPr txBox="1">
            <a:spLocks noGrp="1"/>
          </p:cNvSpPr>
          <p:nvPr>
            <p:ph type="sldNum" idx="12"/>
          </p:nvPr>
        </p:nvSpPr>
        <p:spPr>
          <a:xfrm>
            <a:off x="8808000" y="2208175"/>
            <a:ext cx="3360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C3FC1DFD-A10F-4A53-AF23-A094D2338F9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69630" y="440436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280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697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32"/>
          <p:cNvSpPr txBox="1">
            <a:spLocks noGrp="1"/>
          </p:cNvSpPr>
          <p:nvPr>
            <p:ph type="title"/>
          </p:nvPr>
        </p:nvSpPr>
        <p:spPr>
          <a:xfrm>
            <a:off x="457150" y="193675"/>
            <a:ext cx="5138700" cy="5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dirty="0"/>
              <a:t>Team members</a:t>
            </a:r>
            <a:endParaRPr dirty="0"/>
          </a:p>
        </p:txBody>
      </p:sp>
      <p:sp>
        <p:nvSpPr>
          <p:cNvPr id="352" name="Google Shape;352;p32"/>
          <p:cNvSpPr txBox="1">
            <a:spLocks noGrp="1"/>
          </p:cNvSpPr>
          <p:nvPr>
            <p:ph type="body" idx="1"/>
          </p:nvPr>
        </p:nvSpPr>
        <p:spPr>
          <a:xfrm>
            <a:off x="457200" y="935550"/>
            <a:ext cx="1656300" cy="32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</a:pPr>
            <a:r>
              <a:rPr lang="en-US" sz="1400" b="1" dirty="0"/>
              <a:t>Mike Bradshaw</a:t>
            </a:r>
            <a:endParaRPr lang="en" dirty="0"/>
          </a:p>
          <a:p>
            <a:pPr marL="0" indent="0">
              <a:buNone/>
            </a:pPr>
            <a:br>
              <a:rPr lang="en" i="1" dirty="0"/>
            </a:br>
            <a:r>
              <a:rPr lang="en-US" dirty="0"/>
              <a:t>Team lead.</a:t>
            </a:r>
            <a:r>
              <a:rPr lang="en" i="1" dirty="0"/>
              <a:t> </a:t>
            </a:r>
            <a:r>
              <a:rPr lang="en-US" i="1" dirty="0"/>
              <a:t>A</a:t>
            </a:r>
            <a:r>
              <a:rPr lang="en-US" dirty="0"/>
              <a:t>nalysis on gender wage gap.</a:t>
            </a:r>
            <a:br>
              <a:rPr lang="en-US" dirty="0"/>
            </a:br>
            <a:br>
              <a:rPr lang="en-US" dirty="0"/>
            </a:br>
            <a:r>
              <a:rPr lang="en" i="1" dirty="0"/>
              <a:t>Academic:</a:t>
            </a:r>
            <a:br>
              <a:rPr lang="en" i="1" dirty="0"/>
            </a:br>
            <a:r>
              <a:rPr lang="en-US" dirty="0"/>
              <a:t>M.A. Candidate, Industrial and Organizational Psychology – East Carolina University</a:t>
            </a:r>
            <a:br>
              <a:rPr lang="en-US" dirty="0"/>
            </a:br>
            <a:br>
              <a:rPr lang="en-US" dirty="0"/>
            </a:br>
            <a:r>
              <a:rPr lang="en-US" i="1" dirty="0"/>
              <a:t>Career:</a:t>
            </a:r>
            <a:br>
              <a:rPr lang="en-US" i="1" dirty="0"/>
            </a:br>
            <a:r>
              <a:rPr lang="en-US" i="1" dirty="0"/>
              <a:t>Data analyst, Shaker</a:t>
            </a:r>
          </a:p>
          <a:p>
            <a:pPr marL="0" indent="0">
              <a:buNone/>
            </a:pPr>
            <a:r>
              <a:rPr lang="en-US" i="1" dirty="0"/>
              <a:t>Assistant data analyst, Student Affairs Assessment, Research and Planning</a:t>
            </a:r>
          </a:p>
        </p:txBody>
      </p:sp>
      <p:sp>
        <p:nvSpPr>
          <p:cNvPr id="353" name="Google Shape;353;p32"/>
          <p:cNvSpPr txBox="1">
            <a:spLocks noGrp="1"/>
          </p:cNvSpPr>
          <p:nvPr>
            <p:ph type="body" idx="2"/>
          </p:nvPr>
        </p:nvSpPr>
        <p:spPr>
          <a:xfrm>
            <a:off x="2198350" y="935550"/>
            <a:ext cx="1656300" cy="42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</a:pPr>
            <a:r>
              <a:rPr lang="en-US" sz="1400" b="1" dirty="0"/>
              <a:t>Cameron Vincent</a:t>
            </a:r>
            <a:endParaRPr sz="1400" dirty="0">
              <a:solidFill>
                <a:schemeClr val="dk1"/>
              </a:solidFill>
            </a:endParaRPr>
          </a:p>
          <a:p>
            <a:pPr marL="0" indent="0">
              <a:buNone/>
            </a:pPr>
            <a:br>
              <a:rPr lang="en" i="1" dirty="0"/>
            </a:br>
            <a:r>
              <a:rPr lang="en-US" dirty="0"/>
              <a:t>Data screening and preparations. Statistical analyses.</a:t>
            </a:r>
            <a:br>
              <a:rPr lang="en" i="1" dirty="0"/>
            </a:br>
            <a:br>
              <a:rPr lang="en" i="1" dirty="0"/>
            </a:br>
            <a:r>
              <a:rPr lang="en" i="1" dirty="0"/>
              <a:t>Academic:</a:t>
            </a:r>
            <a:br>
              <a:rPr lang="en-US" i="1" dirty="0"/>
            </a:br>
            <a:r>
              <a:rPr lang="en-US" dirty="0"/>
              <a:t>M.A. Candidate, Industrial and Organizational Psychology – East Carolina University</a:t>
            </a:r>
            <a:br>
              <a:rPr lang="en-US" dirty="0"/>
            </a:br>
            <a:br>
              <a:rPr lang="en-US" dirty="0"/>
            </a:br>
            <a:r>
              <a:rPr lang="en-US" i="1" dirty="0"/>
              <a:t>Career:</a:t>
            </a:r>
            <a:br>
              <a:rPr lang="en-US" i="1" dirty="0"/>
            </a:br>
            <a:r>
              <a:rPr lang="en-US" i="1" dirty="0"/>
              <a:t>Co-op  in HR, BSH Home Appliances</a:t>
            </a:r>
          </a:p>
          <a:p>
            <a:pPr marL="0" indent="0">
              <a:buNone/>
            </a:pPr>
            <a:r>
              <a:rPr lang="en-US" i="1" dirty="0"/>
              <a:t>Teaching Assistant, Statistics and Research methods</a:t>
            </a:r>
          </a:p>
          <a:p>
            <a:pPr marL="0" indent="0">
              <a:buNone/>
            </a:pPr>
            <a:r>
              <a:rPr lang="en-US" i="1" dirty="0"/>
              <a:t>Artist</a:t>
            </a:r>
            <a:br>
              <a:rPr lang="en-US" i="1" dirty="0"/>
            </a:br>
            <a:endParaRPr lang="en-US" dirty="0"/>
          </a:p>
          <a:p>
            <a:pPr marL="0" lvl="0" indent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</a:pPr>
            <a:endParaRPr sz="1400" dirty="0"/>
          </a:p>
          <a:p>
            <a:pPr marL="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</a:pPr>
            <a:endParaRPr sz="1400" dirty="0"/>
          </a:p>
          <a:p>
            <a:pPr marL="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</a:pPr>
            <a:endParaRPr sz="1400" dirty="0"/>
          </a:p>
        </p:txBody>
      </p:sp>
      <p:sp>
        <p:nvSpPr>
          <p:cNvPr id="354" name="Google Shape;354;p32"/>
          <p:cNvSpPr txBox="1">
            <a:spLocks noGrp="1"/>
          </p:cNvSpPr>
          <p:nvPr>
            <p:ph type="body" idx="3"/>
          </p:nvPr>
        </p:nvSpPr>
        <p:spPr>
          <a:xfrm>
            <a:off x="3939500" y="935550"/>
            <a:ext cx="1656300" cy="31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</a:pPr>
            <a:r>
              <a:rPr lang="en-US" sz="1400" b="1" dirty="0"/>
              <a:t>Will Eddy</a:t>
            </a:r>
          </a:p>
          <a:p>
            <a:pPr marL="152400" indent="0">
              <a:buNone/>
            </a:pPr>
            <a:br>
              <a:rPr lang="en-US" dirty="0"/>
            </a:br>
            <a:r>
              <a:rPr lang="en-US" dirty="0"/>
              <a:t>Analyses to identify predictors for attrition variable.</a:t>
            </a:r>
            <a:br>
              <a:rPr lang="en-US" dirty="0"/>
            </a:br>
            <a:br>
              <a:rPr lang="en" i="1" dirty="0"/>
            </a:br>
            <a:r>
              <a:rPr lang="en" i="1" dirty="0"/>
              <a:t>Academic:</a:t>
            </a:r>
            <a:br>
              <a:rPr lang="en-US" i="1" dirty="0"/>
            </a:br>
            <a:r>
              <a:rPr lang="en-US" dirty="0"/>
              <a:t>M.A. Candidate, Industrial and Organizational Psychology – East Carolina University</a:t>
            </a:r>
          </a:p>
          <a:p>
            <a:pPr marL="152400" indent="0">
              <a:buNone/>
            </a:pPr>
            <a:r>
              <a:rPr lang="en-US" i="1" dirty="0"/>
              <a:t>Career:</a:t>
            </a:r>
            <a:br>
              <a:rPr lang="en-US" i="1" dirty="0"/>
            </a:br>
            <a:r>
              <a:rPr lang="en-US" i="1" dirty="0"/>
              <a:t>Assistant, Methodology and Research Lab, ECU</a:t>
            </a:r>
          </a:p>
          <a:p>
            <a:pPr marL="152400" indent="0">
              <a:buNone/>
            </a:pPr>
            <a:r>
              <a:rPr lang="en-US" i="1" dirty="0"/>
              <a:t>Certified Trainer, Vitamix corporation</a:t>
            </a:r>
            <a:endParaRPr lang="en-US" dirty="0"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</a:pPr>
            <a:endParaRPr lang="en-US" dirty="0"/>
          </a:p>
        </p:txBody>
      </p:sp>
      <p:sp>
        <p:nvSpPr>
          <p:cNvPr id="355" name="Google Shape;355;p32"/>
          <p:cNvSpPr txBox="1">
            <a:spLocks noGrp="1"/>
          </p:cNvSpPr>
          <p:nvPr>
            <p:ph type="sldNum" idx="12"/>
          </p:nvPr>
        </p:nvSpPr>
        <p:spPr>
          <a:xfrm>
            <a:off x="8808000" y="2208175"/>
            <a:ext cx="3360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52A7B9C7-38BB-463E-A4C7-A6F0A84838D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686800" y="46863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796312"/>
      </p:ext>
    </p:extLst>
  </p:cSld>
  <p:clrMapOvr>
    <a:masterClrMapping/>
  </p:clrMapOvr>
  <p:transition advTm="32472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26"/>
          <p:cNvSpPr txBox="1">
            <a:spLocks noGrp="1"/>
          </p:cNvSpPr>
          <p:nvPr>
            <p:ph type="title"/>
          </p:nvPr>
        </p:nvSpPr>
        <p:spPr>
          <a:xfrm>
            <a:off x="457200" y="246550"/>
            <a:ext cx="51387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dirty="0"/>
              <a:t>The goals</a:t>
            </a:r>
            <a:endParaRPr dirty="0"/>
          </a:p>
        </p:txBody>
      </p:sp>
      <p:sp>
        <p:nvSpPr>
          <p:cNvPr id="293" name="Google Shape;293;p26"/>
          <p:cNvSpPr txBox="1">
            <a:spLocks noGrp="1"/>
          </p:cNvSpPr>
          <p:nvPr>
            <p:ph type="body" idx="1"/>
          </p:nvPr>
        </p:nvSpPr>
        <p:spPr>
          <a:xfrm>
            <a:off x="457200" y="1176325"/>
            <a:ext cx="5138700" cy="31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▹"/>
            </a:pPr>
            <a:r>
              <a:rPr lang="en-US" dirty="0">
                <a:solidFill>
                  <a:schemeClr val="dk1"/>
                </a:solidFill>
              </a:rPr>
              <a:t>Examine simulated IBM HR Dataset</a:t>
            </a:r>
            <a:br>
              <a:rPr lang="en-US" dirty="0">
                <a:solidFill>
                  <a:schemeClr val="dk1"/>
                </a:solidFill>
              </a:rPr>
            </a:br>
            <a:endParaRPr lang="en-US" dirty="0">
              <a:solidFill>
                <a:schemeClr val="dk1"/>
              </a:solidFill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▹"/>
            </a:pPr>
            <a:r>
              <a:rPr lang="en-US" dirty="0">
                <a:solidFill>
                  <a:schemeClr val="dk1"/>
                </a:solidFill>
              </a:rPr>
              <a:t>Identify primary factors related to employee attrition</a:t>
            </a:r>
            <a:br>
              <a:rPr lang="en" dirty="0">
                <a:solidFill>
                  <a:schemeClr val="dk1"/>
                </a:solidFill>
              </a:rPr>
            </a:br>
            <a:endParaRPr dirty="0"/>
          </a:p>
          <a:p>
            <a:pPr marL="45720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▹"/>
            </a:pPr>
            <a:r>
              <a:rPr lang="en-US" dirty="0"/>
              <a:t>Evaluate relationship of compensation and gender/sex</a:t>
            </a:r>
            <a:endParaRPr dirty="0"/>
          </a:p>
        </p:txBody>
      </p:sp>
      <p:sp>
        <p:nvSpPr>
          <p:cNvPr id="294" name="Google Shape;294;p26"/>
          <p:cNvSpPr txBox="1">
            <a:spLocks noGrp="1"/>
          </p:cNvSpPr>
          <p:nvPr>
            <p:ph type="sldNum" idx="12"/>
          </p:nvPr>
        </p:nvSpPr>
        <p:spPr>
          <a:xfrm>
            <a:off x="8808000" y="2208279"/>
            <a:ext cx="336000" cy="7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CF763508-DF4A-4372-A7B3-72E75F99DFE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686800" y="4686300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 advTm="31131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39"/>
          <p:cNvSpPr txBox="1">
            <a:spLocks noGrp="1"/>
          </p:cNvSpPr>
          <p:nvPr>
            <p:ph type="sldNum" idx="12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407" name="Google Shape;407;p39"/>
          <p:cNvSpPr txBox="1">
            <a:spLocks noGrp="1"/>
          </p:cNvSpPr>
          <p:nvPr>
            <p:ph type="title" idx="4294967295"/>
          </p:nvPr>
        </p:nvSpPr>
        <p:spPr>
          <a:xfrm>
            <a:off x="448625" y="-78875"/>
            <a:ext cx="3537900" cy="9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dirty="0"/>
              <a:t>IBM HR dataset</a:t>
            </a:r>
            <a:endParaRPr dirty="0"/>
          </a:p>
        </p:txBody>
      </p:sp>
      <p:sp>
        <p:nvSpPr>
          <p:cNvPr id="408" name="Google Shape;408;p39"/>
          <p:cNvSpPr txBox="1">
            <a:spLocks noGrp="1"/>
          </p:cNvSpPr>
          <p:nvPr>
            <p:ph type="body" idx="4294967295"/>
          </p:nvPr>
        </p:nvSpPr>
        <p:spPr>
          <a:xfrm>
            <a:off x="104525" y="845524"/>
            <a:ext cx="2250871" cy="40244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Simulated but with real-world patterns</a:t>
            </a:r>
            <a:b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 missing data.</a:t>
            </a:r>
            <a:b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 extreme skewness.</a:t>
            </a:r>
            <a:b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Few outliers.</a:t>
            </a:r>
          </a:p>
          <a:p>
            <a:pPr marL="0" indent="0">
              <a:buNone/>
            </a:pP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3D38DF7-A547-46EE-A242-121EB29409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03068" y="1107216"/>
            <a:ext cx="6804932" cy="3566387"/>
          </a:xfrm>
          <a:prstGeom prst="rect">
            <a:avLst/>
          </a:prstGeom>
        </p:spPr>
      </p:pic>
      <p:pic>
        <p:nvPicPr>
          <p:cNvPr id="4" name="Cameron 1">
            <a:hlinkClick r:id="" action="ppaction://media"/>
            <a:extLst>
              <a:ext uri="{FF2B5EF4-FFF2-40B4-BE49-F238E27FC236}">
                <a16:creationId xmlns:a16="http://schemas.microsoft.com/office/drawing/2014/main" id="{CF712187-A9EE-49A1-8A6D-F4AF925F68F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98400" y="187284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315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27"/>
          <p:cNvSpPr txBox="1">
            <a:spLocks noGrp="1"/>
          </p:cNvSpPr>
          <p:nvPr>
            <p:ph type="ctrTitle"/>
          </p:nvPr>
        </p:nvSpPr>
        <p:spPr>
          <a:xfrm>
            <a:off x="2626350" y="1161528"/>
            <a:ext cx="38913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</a:pPr>
            <a:r>
              <a:rPr lang="en-US" b="1" dirty="0"/>
              <a:t>What caused attrition?</a:t>
            </a:r>
            <a:endParaRPr dirty="0"/>
          </a:p>
        </p:txBody>
      </p:sp>
      <p:sp>
        <p:nvSpPr>
          <p:cNvPr id="300" name="Google Shape;300;p27"/>
          <p:cNvSpPr txBox="1">
            <a:spLocks noGrp="1"/>
          </p:cNvSpPr>
          <p:nvPr>
            <p:ph type="subTitle" idx="1"/>
          </p:nvPr>
        </p:nvSpPr>
        <p:spPr>
          <a:xfrm>
            <a:off x="2626350" y="2321328"/>
            <a:ext cx="3891300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b="1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Research Question 1: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What employee factors significantly contribute to predicting employee attrition?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dirty="0"/>
          </a:p>
        </p:txBody>
      </p:sp>
      <p:pic>
        <p:nvPicPr>
          <p:cNvPr id="2" name="Cameron 2">
            <a:hlinkClick r:id="" action="ppaction://media"/>
            <a:extLst>
              <a:ext uri="{FF2B5EF4-FFF2-40B4-BE49-F238E27FC236}">
                <a16:creationId xmlns:a16="http://schemas.microsoft.com/office/drawing/2014/main" id="{D42B652F-0376-4D4D-97E1-5915BF0A7CD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942053" y="3905969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37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29"/>
          <p:cNvSpPr txBox="1">
            <a:spLocks noGrp="1"/>
          </p:cNvSpPr>
          <p:nvPr>
            <p:ph type="ctrTitle" idx="4294967295"/>
          </p:nvPr>
        </p:nvSpPr>
        <p:spPr>
          <a:xfrm>
            <a:off x="454550" y="165610"/>
            <a:ext cx="2335581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</a:pPr>
            <a:br>
              <a:rPr lang="en" sz="9600" b="0" i="0" u="none" strike="noStrike" cap="none" dirty="0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rPr>
            </a:br>
            <a:r>
              <a:rPr lang="en-US" sz="3200" b="0" i="0" u="none" strike="noStrike" cap="none" dirty="0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rPr>
              <a:t>Logistic regression</a:t>
            </a:r>
            <a:endParaRPr sz="3600" b="0" i="0" u="none" strike="noStrike" cap="none" dirty="0">
              <a:solidFill>
                <a:srgbClr val="A5B0FE"/>
              </a:solidFill>
              <a:latin typeface="Miriam Libre"/>
              <a:ea typeface="Miriam Libre"/>
              <a:cs typeface="Miriam Libre"/>
              <a:sym typeface="Miriam Libre"/>
            </a:endParaRPr>
          </a:p>
        </p:txBody>
      </p:sp>
      <p:sp>
        <p:nvSpPr>
          <p:cNvPr id="314" name="Google Shape;314;p29"/>
          <p:cNvSpPr txBox="1">
            <a:spLocks noGrp="1"/>
          </p:cNvSpPr>
          <p:nvPr>
            <p:ph type="subTitle" idx="4294967295"/>
          </p:nvPr>
        </p:nvSpPr>
        <p:spPr>
          <a:xfrm>
            <a:off x="28575" y="1232807"/>
            <a:ext cx="2906486" cy="879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"/>
            </a:pPr>
            <a:r>
              <a:rPr lang="en-US" sz="1200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Those with Overtime were more likely to stay than those without.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"/>
            </a:pPr>
            <a:r>
              <a:rPr lang="en-US" sz="1200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Those with Human Resources, Laboratory Technicians, Research Scientist, or Sales Executive Job Roles were more likely to stay than other roles. 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"/>
            </a:pPr>
            <a:r>
              <a:rPr lang="en-US" sz="1200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Those whose Marital Status was Married were more likely to stay than those who were Divorced.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"/>
            </a:pPr>
            <a:r>
              <a:rPr lang="en-US" sz="1200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Those with high Job Involvement level were more likely to stay compared to those with low levels.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"/>
            </a:pPr>
            <a:r>
              <a:rPr lang="en-US" sz="1200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Those who experienced more Business Travel were more likely to stay than those with Rare or No Travel.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315" name="Google Shape;315;p29"/>
          <p:cNvGrpSpPr/>
          <p:nvPr/>
        </p:nvGrpSpPr>
        <p:grpSpPr>
          <a:xfrm>
            <a:off x="4989428" y="480048"/>
            <a:ext cx="2688023" cy="2687984"/>
            <a:chOff x="6643075" y="3664250"/>
            <a:chExt cx="407950" cy="407975"/>
          </a:xfrm>
        </p:grpSpPr>
        <p:sp>
          <p:nvSpPr>
            <p:cNvPr id="316" name="Google Shape;316;p29"/>
            <p:cNvSpPr/>
            <p:nvPr/>
          </p:nvSpPr>
          <p:spPr>
            <a:xfrm>
              <a:off x="6794075" y="3815250"/>
              <a:ext cx="211300" cy="211300"/>
            </a:xfrm>
            <a:custGeom>
              <a:avLst/>
              <a:gdLst/>
              <a:ahLst/>
              <a:cxnLst/>
              <a:rect l="l" t="t" r="r" b="b"/>
              <a:pathLst>
                <a:path w="8452" h="8452" fill="none" extrusionOk="0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w="3810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Google Shape;317;p29"/>
            <p:cNvSpPr/>
            <p:nvPr/>
          </p:nvSpPr>
          <p:spPr>
            <a:xfrm>
              <a:off x="6643075" y="3664250"/>
              <a:ext cx="407950" cy="407975"/>
            </a:xfrm>
            <a:custGeom>
              <a:avLst/>
              <a:gdLst/>
              <a:ahLst/>
              <a:cxnLst/>
              <a:rect l="l" t="t" r="r" b="b"/>
              <a:pathLst>
                <a:path w="16318" h="16319" fill="none" extrusionOk="0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w="3810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18" name="Google Shape;318;p29"/>
          <p:cNvGrpSpPr/>
          <p:nvPr/>
        </p:nvGrpSpPr>
        <p:grpSpPr>
          <a:xfrm rot="-587295">
            <a:off x="5712639" y="2765961"/>
            <a:ext cx="1105140" cy="1105077"/>
            <a:chOff x="576250" y="4319400"/>
            <a:chExt cx="442075" cy="442050"/>
          </a:xfrm>
        </p:grpSpPr>
        <p:sp>
          <p:nvSpPr>
            <p:cNvPr id="319" name="Google Shape;319;p29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solidFill>
              <a:srgbClr val="000000"/>
            </a:solidFill>
            <a:ln w="381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Google Shape;320;p29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solidFill>
              <a:srgbClr val="000000"/>
            </a:solidFill>
            <a:ln w="381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" name="Google Shape;321;p29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solidFill>
              <a:srgbClr val="000000"/>
            </a:solidFill>
            <a:ln w="381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" name="Google Shape;322;p29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solidFill>
              <a:srgbClr val="000000"/>
            </a:solidFill>
            <a:ln w="381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23" name="Google Shape;323;p29"/>
          <p:cNvSpPr/>
          <p:nvPr/>
        </p:nvSpPr>
        <p:spPr>
          <a:xfrm>
            <a:off x="6167820" y="2492078"/>
            <a:ext cx="420148" cy="401173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38100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" name="Google Shape;324;p29"/>
          <p:cNvSpPr/>
          <p:nvPr/>
        </p:nvSpPr>
        <p:spPr>
          <a:xfrm rot="2697410">
            <a:off x="6728658" y="2456633"/>
            <a:ext cx="637798" cy="574215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38100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" name="Google Shape;325;p29"/>
          <p:cNvSpPr/>
          <p:nvPr/>
        </p:nvSpPr>
        <p:spPr>
          <a:xfrm>
            <a:off x="6513047" y="2481576"/>
            <a:ext cx="255471" cy="244042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38100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29"/>
          <p:cNvSpPr/>
          <p:nvPr/>
        </p:nvSpPr>
        <p:spPr>
          <a:xfrm rot="1279871">
            <a:off x="6628930" y="2796433"/>
            <a:ext cx="255414" cy="243985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38100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29"/>
          <p:cNvSpPr txBox="1">
            <a:spLocks noGrp="1"/>
          </p:cNvSpPr>
          <p:nvPr>
            <p:ph type="sldNum" idx="12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grpSp>
        <p:nvGrpSpPr>
          <p:cNvPr id="328" name="Google Shape;328;p29"/>
          <p:cNvGrpSpPr/>
          <p:nvPr/>
        </p:nvGrpSpPr>
        <p:grpSpPr>
          <a:xfrm>
            <a:off x="6362178" y="2935375"/>
            <a:ext cx="197991" cy="186677"/>
            <a:chOff x="1951075" y="2333250"/>
            <a:chExt cx="381200" cy="381175"/>
          </a:xfrm>
        </p:grpSpPr>
        <p:sp>
          <p:nvSpPr>
            <p:cNvPr id="329" name="Google Shape;329;p29"/>
            <p:cNvSpPr/>
            <p:nvPr/>
          </p:nvSpPr>
          <p:spPr>
            <a:xfrm>
              <a:off x="1951075" y="2333250"/>
              <a:ext cx="381200" cy="381175"/>
            </a:xfrm>
            <a:custGeom>
              <a:avLst/>
              <a:gdLst/>
              <a:ahLst/>
              <a:cxnLst/>
              <a:rect l="l" t="t" r="r" b="b"/>
              <a:pathLst>
                <a:path w="15248" h="15247" fill="none" extrusionOk="0">
                  <a:moveTo>
                    <a:pt x="7624" y="0"/>
                  </a:moveTo>
                  <a:lnTo>
                    <a:pt x="7624" y="0"/>
                  </a:lnTo>
                  <a:lnTo>
                    <a:pt x="7234" y="0"/>
                  </a:lnTo>
                  <a:lnTo>
                    <a:pt x="6845" y="49"/>
                  </a:lnTo>
                  <a:lnTo>
                    <a:pt x="6455" y="98"/>
                  </a:lnTo>
                  <a:lnTo>
                    <a:pt x="6090" y="147"/>
                  </a:lnTo>
                  <a:lnTo>
                    <a:pt x="5724" y="244"/>
                  </a:lnTo>
                  <a:lnTo>
                    <a:pt x="5359" y="341"/>
                  </a:lnTo>
                  <a:lnTo>
                    <a:pt x="4994" y="463"/>
                  </a:lnTo>
                  <a:lnTo>
                    <a:pt x="4653" y="609"/>
                  </a:lnTo>
                  <a:lnTo>
                    <a:pt x="4312" y="755"/>
                  </a:lnTo>
                  <a:lnTo>
                    <a:pt x="3995" y="926"/>
                  </a:lnTo>
                  <a:lnTo>
                    <a:pt x="3678" y="1096"/>
                  </a:lnTo>
                  <a:lnTo>
                    <a:pt x="3362" y="1291"/>
                  </a:lnTo>
                  <a:lnTo>
                    <a:pt x="3070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2" y="2241"/>
                  </a:lnTo>
                  <a:lnTo>
                    <a:pt x="1974" y="2509"/>
                  </a:lnTo>
                  <a:lnTo>
                    <a:pt x="1730" y="2777"/>
                  </a:lnTo>
                  <a:lnTo>
                    <a:pt x="1511" y="3069"/>
                  </a:lnTo>
                  <a:lnTo>
                    <a:pt x="1292" y="3361"/>
                  </a:lnTo>
                  <a:lnTo>
                    <a:pt x="1097" y="3678"/>
                  </a:lnTo>
                  <a:lnTo>
                    <a:pt x="926" y="3995"/>
                  </a:lnTo>
                  <a:lnTo>
                    <a:pt x="756" y="4311"/>
                  </a:lnTo>
                  <a:lnTo>
                    <a:pt x="610" y="4652"/>
                  </a:lnTo>
                  <a:lnTo>
                    <a:pt x="464" y="4993"/>
                  </a:lnTo>
                  <a:lnTo>
                    <a:pt x="342" y="5358"/>
                  </a:lnTo>
                  <a:lnTo>
                    <a:pt x="244" y="5724"/>
                  </a:lnTo>
                  <a:lnTo>
                    <a:pt x="147" y="6089"/>
                  </a:lnTo>
                  <a:lnTo>
                    <a:pt x="98" y="6454"/>
                  </a:lnTo>
                  <a:lnTo>
                    <a:pt x="50" y="6844"/>
                  </a:lnTo>
                  <a:lnTo>
                    <a:pt x="1" y="7234"/>
                  </a:lnTo>
                  <a:lnTo>
                    <a:pt x="1" y="7623"/>
                  </a:lnTo>
                  <a:lnTo>
                    <a:pt x="1" y="7623"/>
                  </a:lnTo>
                  <a:lnTo>
                    <a:pt x="1" y="8013"/>
                  </a:lnTo>
                  <a:lnTo>
                    <a:pt x="50" y="8403"/>
                  </a:lnTo>
                  <a:lnTo>
                    <a:pt x="98" y="8793"/>
                  </a:lnTo>
                  <a:lnTo>
                    <a:pt x="147" y="9158"/>
                  </a:lnTo>
                  <a:lnTo>
                    <a:pt x="244" y="9523"/>
                  </a:lnTo>
                  <a:lnTo>
                    <a:pt x="342" y="9889"/>
                  </a:lnTo>
                  <a:lnTo>
                    <a:pt x="464" y="10254"/>
                  </a:lnTo>
                  <a:lnTo>
                    <a:pt x="610" y="10595"/>
                  </a:lnTo>
                  <a:lnTo>
                    <a:pt x="756" y="10936"/>
                  </a:lnTo>
                  <a:lnTo>
                    <a:pt x="926" y="11252"/>
                  </a:lnTo>
                  <a:lnTo>
                    <a:pt x="1097" y="11569"/>
                  </a:lnTo>
                  <a:lnTo>
                    <a:pt x="1292" y="11886"/>
                  </a:lnTo>
                  <a:lnTo>
                    <a:pt x="1511" y="12178"/>
                  </a:lnTo>
                  <a:lnTo>
                    <a:pt x="1730" y="12470"/>
                  </a:lnTo>
                  <a:lnTo>
                    <a:pt x="1974" y="12738"/>
                  </a:lnTo>
                  <a:lnTo>
                    <a:pt x="2242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70" y="13737"/>
                  </a:lnTo>
                  <a:lnTo>
                    <a:pt x="3362" y="13956"/>
                  </a:lnTo>
                  <a:lnTo>
                    <a:pt x="3678" y="14151"/>
                  </a:lnTo>
                  <a:lnTo>
                    <a:pt x="3995" y="14321"/>
                  </a:lnTo>
                  <a:lnTo>
                    <a:pt x="4312" y="14492"/>
                  </a:lnTo>
                  <a:lnTo>
                    <a:pt x="4653" y="14638"/>
                  </a:lnTo>
                  <a:lnTo>
                    <a:pt x="4994" y="14784"/>
                  </a:lnTo>
                  <a:lnTo>
                    <a:pt x="5359" y="14906"/>
                  </a:lnTo>
                  <a:lnTo>
                    <a:pt x="5724" y="15003"/>
                  </a:lnTo>
                  <a:lnTo>
                    <a:pt x="6090" y="15100"/>
                  </a:lnTo>
                  <a:lnTo>
                    <a:pt x="6455" y="15149"/>
                  </a:lnTo>
                  <a:lnTo>
                    <a:pt x="6845" y="15198"/>
                  </a:lnTo>
                  <a:lnTo>
                    <a:pt x="7234" y="15247"/>
                  </a:lnTo>
                  <a:lnTo>
                    <a:pt x="7624" y="15247"/>
                  </a:lnTo>
                  <a:lnTo>
                    <a:pt x="7624" y="15247"/>
                  </a:lnTo>
                  <a:lnTo>
                    <a:pt x="8014" y="15247"/>
                  </a:lnTo>
                  <a:lnTo>
                    <a:pt x="8403" y="15198"/>
                  </a:lnTo>
                  <a:lnTo>
                    <a:pt x="8793" y="15149"/>
                  </a:lnTo>
                  <a:lnTo>
                    <a:pt x="9158" y="15100"/>
                  </a:lnTo>
                  <a:lnTo>
                    <a:pt x="9524" y="15003"/>
                  </a:lnTo>
                  <a:lnTo>
                    <a:pt x="9889" y="14906"/>
                  </a:lnTo>
                  <a:lnTo>
                    <a:pt x="10254" y="14784"/>
                  </a:lnTo>
                  <a:lnTo>
                    <a:pt x="10595" y="14638"/>
                  </a:lnTo>
                  <a:lnTo>
                    <a:pt x="10936" y="14492"/>
                  </a:lnTo>
                  <a:lnTo>
                    <a:pt x="11253" y="14321"/>
                  </a:lnTo>
                  <a:lnTo>
                    <a:pt x="11569" y="14151"/>
                  </a:lnTo>
                  <a:lnTo>
                    <a:pt x="11886" y="13956"/>
                  </a:lnTo>
                  <a:lnTo>
                    <a:pt x="12178" y="13737"/>
                  </a:lnTo>
                  <a:lnTo>
                    <a:pt x="12471" y="13517"/>
                  </a:lnTo>
                  <a:lnTo>
                    <a:pt x="12739" y="13274"/>
                  </a:lnTo>
                  <a:lnTo>
                    <a:pt x="13006" y="13006"/>
                  </a:lnTo>
                  <a:lnTo>
                    <a:pt x="13274" y="12738"/>
                  </a:lnTo>
                  <a:lnTo>
                    <a:pt x="13518" y="12470"/>
                  </a:lnTo>
                  <a:lnTo>
                    <a:pt x="13737" y="12178"/>
                  </a:lnTo>
                  <a:lnTo>
                    <a:pt x="13956" y="11886"/>
                  </a:lnTo>
                  <a:lnTo>
                    <a:pt x="14151" y="11569"/>
                  </a:lnTo>
                  <a:lnTo>
                    <a:pt x="14322" y="11252"/>
                  </a:lnTo>
                  <a:lnTo>
                    <a:pt x="14492" y="10936"/>
                  </a:lnTo>
                  <a:lnTo>
                    <a:pt x="14638" y="10595"/>
                  </a:lnTo>
                  <a:lnTo>
                    <a:pt x="14784" y="10254"/>
                  </a:lnTo>
                  <a:lnTo>
                    <a:pt x="14906" y="9889"/>
                  </a:lnTo>
                  <a:lnTo>
                    <a:pt x="15004" y="9523"/>
                  </a:lnTo>
                  <a:lnTo>
                    <a:pt x="15101" y="9158"/>
                  </a:lnTo>
                  <a:lnTo>
                    <a:pt x="15150" y="8793"/>
                  </a:lnTo>
                  <a:lnTo>
                    <a:pt x="15198" y="8403"/>
                  </a:lnTo>
                  <a:lnTo>
                    <a:pt x="15247" y="8013"/>
                  </a:lnTo>
                  <a:lnTo>
                    <a:pt x="15247" y="7623"/>
                  </a:lnTo>
                  <a:lnTo>
                    <a:pt x="15247" y="7623"/>
                  </a:lnTo>
                  <a:lnTo>
                    <a:pt x="15247" y="7234"/>
                  </a:lnTo>
                  <a:lnTo>
                    <a:pt x="15198" y="6844"/>
                  </a:lnTo>
                  <a:lnTo>
                    <a:pt x="15150" y="6454"/>
                  </a:lnTo>
                  <a:lnTo>
                    <a:pt x="15101" y="6089"/>
                  </a:lnTo>
                  <a:lnTo>
                    <a:pt x="15004" y="5724"/>
                  </a:lnTo>
                  <a:lnTo>
                    <a:pt x="14906" y="5358"/>
                  </a:lnTo>
                  <a:lnTo>
                    <a:pt x="14784" y="4993"/>
                  </a:lnTo>
                  <a:lnTo>
                    <a:pt x="14638" y="4652"/>
                  </a:lnTo>
                  <a:lnTo>
                    <a:pt x="14492" y="4311"/>
                  </a:lnTo>
                  <a:lnTo>
                    <a:pt x="14322" y="3995"/>
                  </a:lnTo>
                  <a:lnTo>
                    <a:pt x="14151" y="3678"/>
                  </a:lnTo>
                  <a:lnTo>
                    <a:pt x="13956" y="3361"/>
                  </a:lnTo>
                  <a:lnTo>
                    <a:pt x="13737" y="3069"/>
                  </a:lnTo>
                  <a:lnTo>
                    <a:pt x="13518" y="2777"/>
                  </a:lnTo>
                  <a:lnTo>
                    <a:pt x="13274" y="2509"/>
                  </a:lnTo>
                  <a:lnTo>
                    <a:pt x="13006" y="2241"/>
                  </a:lnTo>
                  <a:lnTo>
                    <a:pt x="12739" y="1973"/>
                  </a:lnTo>
                  <a:lnTo>
                    <a:pt x="12471" y="1730"/>
                  </a:lnTo>
                  <a:lnTo>
                    <a:pt x="12178" y="1510"/>
                  </a:lnTo>
                  <a:lnTo>
                    <a:pt x="11886" y="1291"/>
                  </a:lnTo>
                  <a:lnTo>
                    <a:pt x="11569" y="1096"/>
                  </a:lnTo>
                  <a:lnTo>
                    <a:pt x="11253" y="926"/>
                  </a:lnTo>
                  <a:lnTo>
                    <a:pt x="10936" y="755"/>
                  </a:lnTo>
                  <a:lnTo>
                    <a:pt x="10595" y="609"/>
                  </a:lnTo>
                  <a:lnTo>
                    <a:pt x="10254" y="463"/>
                  </a:lnTo>
                  <a:lnTo>
                    <a:pt x="9889" y="341"/>
                  </a:lnTo>
                  <a:lnTo>
                    <a:pt x="9524" y="244"/>
                  </a:lnTo>
                  <a:lnTo>
                    <a:pt x="9158" y="147"/>
                  </a:lnTo>
                  <a:lnTo>
                    <a:pt x="8793" y="98"/>
                  </a:lnTo>
                  <a:lnTo>
                    <a:pt x="8403" y="49"/>
                  </a:lnTo>
                  <a:lnTo>
                    <a:pt x="8014" y="0"/>
                  </a:lnTo>
                  <a:lnTo>
                    <a:pt x="7624" y="0"/>
                  </a:lnTo>
                  <a:lnTo>
                    <a:pt x="7624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" name="Google Shape;330;p29"/>
            <p:cNvSpPr/>
            <p:nvPr/>
          </p:nvSpPr>
          <p:spPr>
            <a:xfrm>
              <a:off x="2197675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7" y="0"/>
                  </a:move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" name="Google Shape;331;p29"/>
            <p:cNvSpPr/>
            <p:nvPr/>
          </p:nvSpPr>
          <p:spPr>
            <a:xfrm>
              <a:off x="2041800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2;p29"/>
            <p:cNvSpPr/>
            <p:nvPr/>
          </p:nvSpPr>
          <p:spPr>
            <a:xfrm>
              <a:off x="2041800" y="2584100"/>
              <a:ext cx="199750" cy="41425"/>
            </a:xfrm>
            <a:custGeom>
              <a:avLst/>
              <a:gdLst/>
              <a:ahLst/>
              <a:cxnLst/>
              <a:rect l="l" t="t" r="r" b="b"/>
              <a:pathLst>
                <a:path w="7990" h="1657" fill="none" extrusionOk="0">
                  <a:moveTo>
                    <a:pt x="1" y="1657"/>
                  </a:moveTo>
                  <a:lnTo>
                    <a:pt x="1" y="1657"/>
                  </a:lnTo>
                  <a:lnTo>
                    <a:pt x="415" y="1291"/>
                  </a:lnTo>
                  <a:lnTo>
                    <a:pt x="853" y="950"/>
                  </a:lnTo>
                  <a:lnTo>
                    <a:pt x="1340" y="683"/>
                  </a:lnTo>
                  <a:lnTo>
                    <a:pt x="1827" y="439"/>
                  </a:lnTo>
                  <a:lnTo>
                    <a:pt x="2363" y="244"/>
                  </a:lnTo>
                  <a:lnTo>
                    <a:pt x="2875" y="122"/>
                  </a:lnTo>
                  <a:lnTo>
                    <a:pt x="3435" y="49"/>
                  </a:lnTo>
                  <a:lnTo>
                    <a:pt x="3995" y="1"/>
                  </a:lnTo>
                  <a:lnTo>
                    <a:pt x="3995" y="1"/>
                  </a:lnTo>
                  <a:lnTo>
                    <a:pt x="4555" y="49"/>
                  </a:lnTo>
                  <a:lnTo>
                    <a:pt x="5115" y="122"/>
                  </a:lnTo>
                  <a:lnTo>
                    <a:pt x="5627" y="244"/>
                  </a:lnTo>
                  <a:lnTo>
                    <a:pt x="6163" y="439"/>
                  </a:lnTo>
                  <a:lnTo>
                    <a:pt x="6650" y="683"/>
                  </a:lnTo>
                  <a:lnTo>
                    <a:pt x="7137" y="950"/>
                  </a:lnTo>
                  <a:lnTo>
                    <a:pt x="7575" y="1291"/>
                  </a:lnTo>
                  <a:lnTo>
                    <a:pt x="7989" y="1657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3" name="image37.png">
            <a:extLst>
              <a:ext uri="{FF2B5EF4-FFF2-40B4-BE49-F238E27FC236}">
                <a16:creationId xmlns:a16="http://schemas.microsoft.com/office/drawing/2014/main" id="{03070BFA-2646-47C1-A2C0-72F0535C8831}"/>
              </a:ext>
            </a:extLst>
          </p:cNvPr>
          <p:cNvPicPr/>
          <p:nvPr/>
        </p:nvPicPr>
        <p:blipFill>
          <a:blip r:embed="rId5"/>
          <a:srcRect/>
          <a:stretch>
            <a:fillRect/>
          </a:stretch>
        </p:blipFill>
        <p:spPr>
          <a:xfrm>
            <a:off x="88922" y="111156"/>
            <a:ext cx="8719078" cy="4984882"/>
          </a:xfrm>
          <a:prstGeom prst="rect">
            <a:avLst/>
          </a:prstGeom>
          <a:ln/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F75BA231-3310-401E-8024-317B8F05ED2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686800" y="46863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562611"/>
      </p:ext>
    </p:extLst>
  </p:cSld>
  <p:clrMapOvr>
    <a:masterClrMapping/>
  </p:clrMapOvr>
  <p:transition advTm="40467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5" name="Google Shape;315;p29"/>
          <p:cNvGrpSpPr/>
          <p:nvPr/>
        </p:nvGrpSpPr>
        <p:grpSpPr>
          <a:xfrm>
            <a:off x="4989428" y="480048"/>
            <a:ext cx="2688023" cy="2687984"/>
            <a:chOff x="6643075" y="3664250"/>
            <a:chExt cx="407950" cy="407975"/>
          </a:xfrm>
        </p:grpSpPr>
        <p:sp>
          <p:nvSpPr>
            <p:cNvPr id="316" name="Google Shape;316;p29"/>
            <p:cNvSpPr/>
            <p:nvPr/>
          </p:nvSpPr>
          <p:spPr>
            <a:xfrm>
              <a:off x="6794075" y="3815250"/>
              <a:ext cx="211300" cy="211300"/>
            </a:xfrm>
            <a:custGeom>
              <a:avLst/>
              <a:gdLst/>
              <a:ahLst/>
              <a:cxnLst/>
              <a:rect l="l" t="t" r="r" b="b"/>
              <a:pathLst>
                <a:path w="8452" h="8452" fill="none" extrusionOk="0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w="3810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Google Shape;317;p29"/>
            <p:cNvSpPr/>
            <p:nvPr/>
          </p:nvSpPr>
          <p:spPr>
            <a:xfrm>
              <a:off x="6643075" y="3664250"/>
              <a:ext cx="407950" cy="407975"/>
            </a:xfrm>
            <a:custGeom>
              <a:avLst/>
              <a:gdLst/>
              <a:ahLst/>
              <a:cxnLst/>
              <a:rect l="l" t="t" r="r" b="b"/>
              <a:pathLst>
                <a:path w="16318" h="16319" fill="none" extrusionOk="0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w="3810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18" name="Google Shape;318;p29"/>
          <p:cNvGrpSpPr/>
          <p:nvPr/>
        </p:nvGrpSpPr>
        <p:grpSpPr>
          <a:xfrm rot="-587295">
            <a:off x="5712639" y="2765961"/>
            <a:ext cx="1105140" cy="1105077"/>
            <a:chOff x="576250" y="4319400"/>
            <a:chExt cx="442075" cy="442050"/>
          </a:xfrm>
        </p:grpSpPr>
        <p:sp>
          <p:nvSpPr>
            <p:cNvPr id="319" name="Google Shape;319;p29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solidFill>
              <a:srgbClr val="000000"/>
            </a:solidFill>
            <a:ln w="381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Google Shape;320;p29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solidFill>
              <a:srgbClr val="000000"/>
            </a:solidFill>
            <a:ln w="381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" name="Google Shape;321;p29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solidFill>
              <a:srgbClr val="000000"/>
            </a:solidFill>
            <a:ln w="381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" name="Google Shape;322;p29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solidFill>
              <a:srgbClr val="000000"/>
            </a:solidFill>
            <a:ln w="381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23" name="Google Shape;323;p29"/>
          <p:cNvSpPr/>
          <p:nvPr/>
        </p:nvSpPr>
        <p:spPr>
          <a:xfrm>
            <a:off x="6167820" y="2492078"/>
            <a:ext cx="420148" cy="401173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38100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" name="Google Shape;324;p29"/>
          <p:cNvSpPr/>
          <p:nvPr/>
        </p:nvSpPr>
        <p:spPr>
          <a:xfrm rot="2697410">
            <a:off x="6728658" y="2456633"/>
            <a:ext cx="637798" cy="574215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38100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" name="Google Shape;325;p29"/>
          <p:cNvSpPr/>
          <p:nvPr/>
        </p:nvSpPr>
        <p:spPr>
          <a:xfrm>
            <a:off x="6513047" y="2481576"/>
            <a:ext cx="255471" cy="244042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38100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29"/>
          <p:cNvSpPr/>
          <p:nvPr/>
        </p:nvSpPr>
        <p:spPr>
          <a:xfrm rot="1279871">
            <a:off x="6628930" y="2796433"/>
            <a:ext cx="255414" cy="243985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38100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29"/>
          <p:cNvSpPr txBox="1">
            <a:spLocks noGrp="1"/>
          </p:cNvSpPr>
          <p:nvPr>
            <p:ph type="sldNum" idx="12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grpSp>
        <p:nvGrpSpPr>
          <p:cNvPr id="328" name="Google Shape;328;p29"/>
          <p:cNvGrpSpPr/>
          <p:nvPr/>
        </p:nvGrpSpPr>
        <p:grpSpPr>
          <a:xfrm>
            <a:off x="6362178" y="2935375"/>
            <a:ext cx="197991" cy="186677"/>
            <a:chOff x="1951075" y="2333250"/>
            <a:chExt cx="381200" cy="381175"/>
          </a:xfrm>
        </p:grpSpPr>
        <p:sp>
          <p:nvSpPr>
            <p:cNvPr id="329" name="Google Shape;329;p29"/>
            <p:cNvSpPr/>
            <p:nvPr/>
          </p:nvSpPr>
          <p:spPr>
            <a:xfrm>
              <a:off x="1951075" y="2333250"/>
              <a:ext cx="381200" cy="381175"/>
            </a:xfrm>
            <a:custGeom>
              <a:avLst/>
              <a:gdLst/>
              <a:ahLst/>
              <a:cxnLst/>
              <a:rect l="l" t="t" r="r" b="b"/>
              <a:pathLst>
                <a:path w="15248" h="15247" fill="none" extrusionOk="0">
                  <a:moveTo>
                    <a:pt x="7624" y="0"/>
                  </a:moveTo>
                  <a:lnTo>
                    <a:pt x="7624" y="0"/>
                  </a:lnTo>
                  <a:lnTo>
                    <a:pt x="7234" y="0"/>
                  </a:lnTo>
                  <a:lnTo>
                    <a:pt x="6845" y="49"/>
                  </a:lnTo>
                  <a:lnTo>
                    <a:pt x="6455" y="98"/>
                  </a:lnTo>
                  <a:lnTo>
                    <a:pt x="6090" y="147"/>
                  </a:lnTo>
                  <a:lnTo>
                    <a:pt x="5724" y="244"/>
                  </a:lnTo>
                  <a:lnTo>
                    <a:pt x="5359" y="341"/>
                  </a:lnTo>
                  <a:lnTo>
                    <a:pt x="4994" y="463"/>
                  </a:lnTo>
                  <a:lnTo>
                    <a:pt x="4653" y="609"/>
                  </a:lnTo>
                  <a:lnTo>
                    <a:pt x="4312" y="755"/>
                  </a:lnTo>
                  <a:lnTo>
                    <a:pt x="3995" y="926"/>
                  </a:lnTo>
                  <a:lnTo>
                    <a:pt x="3678" y="1096"/>
                  </a:lnTo>
                  <a:lnTo>
                    <a:pt x="3362" y="1291"/>
                  </a:lnTo>
                  <a:lnTo>
                    <a:pt x="3070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2" y="2241"/>
                  </a:lnTo>
                  <a:lnTo>
                    <a:pt x="1974" y="2509"/>
                  </a:lnTo>
                  <a:lnTo>
                    <a:pt x="1730" y="2777"/>
                  </a:lnTo>
                  <a:lnTo>
                    <a:pt x="1511" y="3069"/>
                  </a:lnTo>
                  <a:lnTo>
                    <a:pt x="1292" y="3361"/>
                  </a:lnTo>
                  <a:lnTo>
                    <a:pt x="1097" y="3678"/>
                  </a:lnTo>
                  <a:lnTo>
                    <a:pt x="926" y="3995"/>
                  </a:lnTo>
                  <a:lnTo>
                    <a:pt x="756" y="4311"/>
                  </a:lnTo>
                  <a:lnTo>
                    <a:pt x="610" y="4652"/>
                  </a:lnTo>
                  <a:lnTo>
                    <a:pt x="464" y="4993"/>
                  </a:lnTo>
                  <a:lnTo>
                    <a:pt x="342" y="5358"/>
                  </a:lnTo>
                  <a:lnTo>
                    <a:pt x="244" y="5724"/>
                  </a:lnTo>
                  <a:lnTo>
                    <a:pt x="147" y="6089"/>
                  </a:lnTo>
                  <a:lnTo>
                    <a:pt x="98" y="6454"/>
                  </a:lnTo>
                  <a:lnTo>
                    <a:pt x="50" y="6844"/>
                  </a:lnTo>
                  <a:lnTo>
                    <a:pt x="1" y="7234"/>
                  </a:lnTo>
                  <a:lnTo>
                    <a:pt x="1" y="7623"/>
                  </a:lnTo>
                  <a:lnTo>
                    <a:pt x="1" y="7623"/>
                  </a:lnTo>
                  <a:lnTo>
                    <a:pt x="1" y="8013"/>
                  </a:lnTo>
                  <a:lnTo>
                    <a:pt x="50" y="8403"/>
                  </a:lnTo>
                  <a:lnTo>
                    <a:pt x="98" y="8793"/>
                  </a:lnTo>
                  <a:lnTo>
                    <a:pt x="147" y="9158"/>
                  </a:lnTo>
                  <a:lnTo>
                    <a:pt x="244" y="9523"/>
                  </a:lnTo>
                  <a:lnTo>
                    <a:pt x="342" y="9889"/>
                  </a:lnTo>
                  <a:lnTo>
                    <a:pt x="464" y="10254"/>
                  </a:lnTo>
                  <a:lnTo>
                    <a:pt x="610" y="10595"/>
                  </a:lnTo>
                  <a:lnTo>
                    <a:pt x="756" y="10936"/>
                  </a:lnTo>
                  <a:lnTo>
                    <a:pt x="926" y="11252"/>
                  </a:lnTo>
                  <a:lnTo>
                    <a:pt x="1097" y="11569"/>
                  </a:lnTo>
                  <a:lnTo>
                    <a:pt x="1292" y="11886"/>
                  </a:lnTo>
                  <a:lnTo>
                    <a:pt x="1511" y="12178"/>
                  </a:lnTo>
                  <a:lnTo>
                    <a:pt x="1730" y="12470"/>
                  </a:lnTo>
                  <a:lnTo>
                    <a:pt x="1974" y="12738"/>
                  </a:lnTo>
                  <a:lnTo>
                    <a:pt x="2242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70" y="13737"/>
                  </a:lnTo>
                  <a:lnTo>
                    <a:pt x="3362" y="13956"/>
                  </a:lnTo>
                  <a:lnTo>
                    <a:pt x="3678" y="14151"/>
                  </a:lnTo>
                  <a:lnTo>
                    <a:pt x="3995" y="14321"/>
                  </a:lnTo>
                  <a:lnTo>
                    <a:pt x="4312" y="14492"/>
                  </a:lnTo>
                  <a:lnTo>
                    <a:pt x="4653" y="14638"/>
                  </a:lnTo>
                  <a:lnTo>
                    <a:pt x="4994" y="14784"/>
                  </a:lnTo>
                  <a:lnTo>
                    <a:pt x="5359" y="14906"/>
                  </a:lnTo>
                  <a:lnTo>
                    <a:pt x="5724" y="15003"/>
                  </a:lnTo>
                  <a:lnTo>
                    <a:pt x="6090" y="15100"/>
                  </a:lnTo>
                  <a:lnTo>
                    <a:pt x="6455" y="15149"/>
                  </a:lnTo>
                  <a:lnTo>
                    <a:pt x="6845" y="15198"/>
                  </a:lnTo>
                  <a:lnTo>
                    <a:pt x="7234" y="15247"/>
                  </a:lnTo>
                  <a:lnTo>
                    <a:pt x="7624" y="15247"/>
                  </a:lnTo>
                  <a:lnTo>
                    <a:pt x="7624" y="15247"/>
                  </a:lnTo>
                  <a:lnTo>
                    <a:pt x="8014" y="15247"/>
                  </a:lnTo>
                  <a:lnTo>
                    <a:pt x="8403" y="15198"/>
                  </a:lnTo>
                  <a:lnTo>
                    <a:pt x="8793" y="15149"/>
                  </a:lnTo>
                  <a:lnTo>
                    <a:pt x="9158" y="15100"/>
                  </a:lnTo>
                  <a:lnTo>
                    <a:pt x="9524" y="15003"/>
                  </a:lnTo>
                  <a:lnTo>
                    <a:pt x="9889" y="14906"/>
                  </a:lnTo>
                  <a:lnTo>
                    <a:pt x="10254" y="14784"/>
                  </a:lnTo>
                  <a:lnTo>
                    <a:pt x="10595" y="14638"/>
                  </a:lnTo>
                  <a:lnTo>
                    <a:pt x="10936" y="14492"/>
                  </a:lnTo>
                  <a:lnTo>
                    <a:pt x="11253" y="14321"/>
                  </a:lnTo>
                  <a:lnTo>
                    <a:pt x="11569" y="14151"/>
                  </a:lnTo>
                  <a:lnTo>
                    <a:pt x="11886" y="13956"/>
                  </a:lnTo>
                  <a:lnTo>
                    <a:pt x="12178" y="13737"/>
                  </a:lnTo>
                  <a:lnTo>
                    <a:pt x="12471" y="13517"/>
                  </a:lnTo>
                  <a:lnTo>
                    <a:pt x="12739" y="13274"/>
                  </a:lnTo>
                  <a:lnTo>
                    <a:pt x="13006" y="13006"/>
                  </a:lnTo>
                  <a:lnTo>
                    <a:pt x="13274" y="12738"/>
                  </a:lnTo>
                  <a:lnTo>
                    <a:pt x="13518" y="12470"/>
                  </a:lnTo>
                  <a:lnTo>
                    <a:pt x="13737" y="12178"/>
                  </a:lnTo>
                  <a:lnTo>
                    <a:pt x="13956" y="11886"/>
                  </a:lnTo>
                  <a:lnTo>
                    <a:pt x="14151" y="11569"/>
                  </a:lnTo>
                  <a:lnTo>
                    <a:pt x="14322" y="11252"/>
                  </a:lnTo>
                  <a:lnTo>
                    <a:pt x="14492" y="10936"/>
                  </a:lnTo>
                  <a:lnTo>
                    <a:pt x="14638" y="10595"/>
                  </a:lnTo>
                  <a:lnTo>
                    <a:pt x="14784" y="10254"/>
                  </a:lnTo>
                  <a:lnTo>
                    <a:pt x="14906" y="9889"/>
                  </a:lnTo>
                  <a:lnTo>
                    <a:pt x="15004" y="9523"/>
                  </a:lnTo>
                  <a:lnTo>
                    <a:pt x="15101" y="9158"/>
                  </a:lnTo>
                  <a:lnTo>
                    <a:pt x="15150" y="8793"/>
                  </a:lnTo>
                  <a:lnTo>
                    <a:pt x="15198" y="8403"/>
                  </a:lnTo>
                  <a:lnTo>
                    <a:pt x="15247" y="8013"/>
                  </a:lnTo>
                  <a:lnTo>
                    <a:pt x="15247" y="7623"/>
                  </a:lnTo>
                  <a:lnTo>
                    <a:pt x="15247" y="7623"/>
                  </a:lnTo>
                  <a:lnTo>
                    <a:pt x="15247" y="7234"/>
                  </a:lnTo>
                  <a:lnTo>
                    <a:pt x="15198" y="6844"/>
                  </a:lnTo>
                  <a:lnTo>
                    <a:pt x="15150" y="6454"/>
                  </a:lnTo>
                  <a:lnTo>
                    <a:pt x="15101" y="6089"/>
                  </a:lnTo>
                  <a:lnTo>
                    <a:pt x="15004" y="5724"/>
                  </a:lnTo>
                  <a:lnTo>
                    <a:pt x="14906" y="5358"/>
                  </a:lnTo>
                  <a:lnTo>
                    <a:pt x="14784" y="4993"/>
                  </a:lnTo>
                  <a:lnTo>
                    <a:pt x="14638" y="4652"/>
                  </a:lnTo>
                  <a:lnTo>
                    <a:pt x="14492" y="4311"/>
                  </a:lnTo>
                  <a:lnTo>
                    <a:pt x="14322" y="3995"/>
                  </a:lnTo>
                  <a:lnTo>
                    <a:pt x="14151" y="3678"/>
                  </a:lnTo>
                  <a:lnTo>
                    <a:pt x="13956" y="3361"/>
                  </a:lnTo>
                  <a:lnTo>
                    <a:pt x="13737" y="3069"/>
                  </a:lnTo>
                  <a:lnTo>
                    <a:pt x="13518" y="2777"/>
                  </a:lnTo>
                  <a:lnTo>
                    <a:pt x="13274" y="2509"/>
                  </a:lnTo>
                  <a:lnTo>
                    <a:pt x="13006" y="2241"/>
                  </a:lnTo>
                  <a:lnTo>
                    <a:pt x="12739" y="1973"/>
                  </a:lnTo>
                  <a:lnTo>
                    <a:pt x="12471" y="1730"/>
                  </a:lnTo>
                  <a:lnTo>
                    <a:pt x="12178" y="1510"/>
                  </a:lnTo>
                  <a:lnTo>
                    <a:pt x="11886" y="1291"/>
                  </a:lnTo>
                  <a:lnTo>
                    <a:pt x="11569" y="1096"/>
                  </a:lnTo>
                  <a:lnTo>
                    <a:pt x="11253" y="926"/>
                  </a:lnTo>
                  <a:lnTo>
                    <a:pt x="10936" y="755"/>
                  </a:lnTo>
                  <a:lnTo>
                    <a:pt x="10595" y="609"/>
                  </a:lnTo>
                  <a:lnTo>
                    <a:pt x="10254" y="463"/>
                  </a:lnTo>
                  <a:lnTo>
                    <a:pt x="9889" y="341"/>
                  </a:lnTo>
                  <a:lnTo>
                    <a:pt x="9524" y="244"/>
                  </a:lnTo>
                  <a:lnTo>
                    <a:pt x="9158" y="147"/>
                  </a:lnTo>
                  <a:lnTo>
                    <a:pt x="8793" y="98"/>
                  </a:lnTo>
                  <a:lnTo>
                    <a:pt x="8403" y="49"/>
                  </a:lnTo>
                  <a:lnTo>
                    <a:pt x="8014" y="0"/>
                  </a:lnTo>
                  <a:lnTo>
                    <a:pt x="7624" y="0"/>
                  </a:lnTo>
                  <a:lnTo>
                    <a:pt x="7624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" name="Google Shape;330;p29"/>
            <p:cNvSpPr/>
            <p:nvPr/>
          </p:nvSpPr>
          <p:spPr>
            <a:xfrm>
              <a:off x="2197675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7" y="0"/>
                  </a:move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" name="Google Shape;331;p29"/>
            <p:cNvSpPr/>
            <p:nvPr/>
          </p:nvSpPr>
          <p:spPr>
            <a:xfrm>
              <a:off x="2041800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2;p29"/>
            <p:cNvSpPr/>
            <p:nvPr/>
          </p:nvSpPr>
          <p:spPr>
            <a:xfrm>
              <a:off x="2041800" y="2584100"/>
              <a:ext cx="199750" cy="41425"/>
            </a:xfrm>
            <a:custGeom>
              <a:avLst/>
              <a:gdLst/>
              <a:ahLst/>
              <a:cxnLst/>
              <a:rect l="l" t="t" r="r" b="b"/>
              <a:pathLst>
                <a:path w="7990" h="1657" fill="none" extrusionOk="0">
                  <a:moveTo>
                    <a:pt x="1" y="1657"/>
                  </a:moveTo>
                  <a:lnTo>
                    <a:pt x="1" y="1657"/>
                  </a:lnTo>
                  <a:lnTo>
                    <a:pt x="415" y="1291"/>
                  </a:lnTo>
                  <a:lnTo>
                    <a:pt x="853" y="950"/>
                  </a:lnTo>
                  <a:lnTo>
                    <a:pt x="1340" y="683"/>
                  </a:lnTo>
                  <a:lnTo>
                    <a:pt x="1827" y="439"/>
                  </a:lnTo>
                  <a:lnTo>
                    <a:pt x="2363" y="244"/>
                  </a:lnTo>
                  <a:lnTo>
                    <a:pt x="2875" y="122"/>
                  </a:lnTo>
                  <a:lnTo>
                    <a:pt x="3435" y="49"/>
                  </a:lnTo>
                  <a:lnTo>
                    <a:pt x="3995" y="1"/>
                  </a:lnTo>
                  <a:lnTo>
                    <a:pt x="3995" y="1"/>
                  </a:lnTo>
                  <a:lnTo>
                    <a:pt x="4555" y="49"/>
                  </a:lnTo>
                  <a:lnTo>
                    <a:pt x="5115" y="122"/>
                  </a:lnTo>
                  <a:lnTo>
                    <a:pt x="5627" y="244"/>
                  </a:lnTo>
                  <a:lnTo>
                    <a:pt x="6163" y="439"/>
                  </a:lnTo>
                  <a:lnTo>
                    <a:pt x="6650" y="683"/>
                  </a:lnTo>
                  <a:lnTo>
                    <a:pt x="7137" y="950"/>
                  </a:lnTo>
                  <a:lnTo>
                    <a:pt x="7575" y="1291"/>
                  </a:lnTo>
                  <a:lnTo>
                    <a:pt x="7989" y="1657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4" name="image6.png">
            <a:extLst>
              <a:ext uri="{FF2B5EF4-FFF2-40B4-BE49-F238E27FC236}">
                <a16:creationId xmlns:a16="http://schemas.microsoft.com/office/drawing/2014/main" id="{44EE1679-6FE8-4291-97D1-C968BCEDDF8C}"/>
              </a:ext>
            </a:extLst>
          </p:cNvPr>
          <p:cNvPicPr/>
          <p:nvPr/>
        </p:nvPicPr>
        <p:blipFill>
          <a:blip r:embed="rId5"/>
          <a:srcRect/>
          <a:stretch>
            <a:fillRect/>
          </a:stretch>
        </p:blipFill>
        <p:spPr>
          <a:xfrm>
            <a:off x="783771" y="355146"/>
            <a:ext cx="7892098" cy="4545380"/>
          </a:xfrm>
          <a:prstGeom prst="rect">
            <a:avLst/>
          </a:prstGeom>
          <a:ln/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5199710A-7A45-4A7E-9C49-7E6C95140EF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686800" y="46863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136509"/>
      </p:ext>
    </p:extLst>
  </p:cSld>
  <p:clrMapOvr>
    <a:masterClrMapping/>
  </p:clrMapOvr>
  <p:transition advTm="35455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8"/>
          <p:cNvSpPr txBox="1">
            <a:spLocks noGrp="1"/>
          </p:cNvSpPr>
          <p:nvPr>
            <p:ph type="sldNum" idx="12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307" name="Google Shape;307;p28"/>
          <p:cNvSpPr txBox="1">
            <a:spLocks noGrp="1"/>
          </p:cNvSpPr>
          <p:nvPr>
            <p:ph type="title" idx="4294967295"/>
          </p:nvPr>
        </p:nvSpPr>
        <p:spPr>
          <a:xfrm>
            <a:off x="457200" y="222175"/>
            <a:ext cx="35379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ctr"/>
            <a:r>
              <a:rPr lang="en-US" sz="3200" b="1" dirty="0"/>
              <a:t>Methodology</a:t>
            </a:r>
          </a:p>
        </p:txBody>
      </p:sp>
      <p:sp>
        <p:nvSpPr>
          <p:cNvPr id="308" name="Google Shape;308;p28"/>
          <p:cNvSpPr txBox="1">
            <a:spLocks noGrp="1"/>
          </p:cNvSpPr>
          <p:nvPr>
            <p:ph type="body" idx="4294967295"/>
          </p:nvPr>
        </p:nvSpPr>
        <p:spPr>
          <a:xfrm>
            <a:off x="-28425" y="911249"/>
            <a:ext cx="4359000" cy="37954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>
              <a:buNone/>
            </a:pPr>
            <a:r>
              <a:rPr lang="en-US" b="1" dirty="0"/>
              <a:t>Research question 1,</a:t>
            </a:r>
            <a:br>
              <a:rPr lang="en-US" b="1" dirty="0"/>
            </a:br>
            <a:r>
              <a:rPr lang="en-US" b="1" dirty="0"/>
              <a:t>SAS Enterprise Miner</a:t>
            </a:r>
            <a:endParaRPr lang="en-US" dirty="0"/>
          </a:p>
          <a:p>
            <a:pPr marL="857250" lvl="0" indent="-857250">
              <a:buFont typeface="Wingdings" panose="05000000000000000000" pitchFamily="2" charset="2"/>
              <a:buChar char="q"/>
            </a:pPr>
            <a:r>
              <a:rPr lang="en-US" dirty="0"/>
              <a:t>Logistic Stepwise Regression</a:t>
            </a:r>
          </a:p>
          <a:p>
            <a:pPr marL="857250" lvl="0" indent="-857250">
              <a:buFont typeface="Wingdings" panose="05000000000000000000" pitchFamily="2" charset="2"/>
              <a:buChar char="q"/>
            </a:pPr>
            <a:r>
              <a:rPr lang="en-US" dirty="0"/>
              <a:t>Neural Network</a:t>
            </a:r>
          </a:p>
          <a:p>
            <a:pPr marL="857250" lvl="0" indent="-857250">
              <a:buFont typeface="Wingdings" panose="05000000000000000000" pitchFamily="2" charset="2"/>
              <a:buChar char="q"/>
            </a:pPr>
            <a:r>
              <a:rPr lang="en-US" dirty="0"/>
              <a:t>Decision Tree</a:t>
            </a:r>
          </a:p>
          <a:p>
            <a:pPr marL="857250" lvl="0" indent="-857250">
              <a:buFont typeface="Wingdings" panose="05000000000000000000" pitchFamily="2" charset="2"/>
              <a:buChar char="q"/>
            </a:pPr>
            <a:r>
              <a:rPr lang="en-US" dirty="0"/>
              <a:t>Ensemble Model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D1E9DAC-B54B-4CB5-8A40-19B158AA78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1999" y="0"/>
            <a:ext cx="4572001" cy="20631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2D1A8EF-9DCB-47D9-AD48-B985FB269B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19107" y="2571750"/>
            <a:ext cx="2208366" cy="95236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4318538-CB2A-4776-B7A1-B803BE392BF5}"/>
              </a:ext>
            </a:extLst>
          </p:cNvPr>
          <p:cNvSpPr/>
          <p:nvPr/>
        </p:nvSpPr>
        <p:spPr>
          <a:xfrm>
            <a:off x="5200651" y="3548760"/>
            <a:ext cx="304527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Models compared on validation set misclassification rate</a:t>
            </a:r>
          </a:p>
          <a:p>
            <a:pPr lvl="0"/>
            <a:endParaRPr lang="en-US" sz="1200" dirty="0"/>
          </a:p>
          <a:p>
            <a:pPr lvl="0"/>
            <a:r>
              <a:rPr lang="en-US" sz="1200" dirty="0"/>
              <a:t>Employed varying levels of inclusion criteria for variables. </a:t>
            </a:r>
            <a:br>
              <a:rPr lang="en-US" sz="1200" dirty="0"/>
            </a:br>
            <a:br>
              <a:rPr lang="en-US" sz="1200" dirty="0"/>
            </a:br>
            <a:r>
              <a:rPr lang="en-US" sz="1200" dirty="0"/>
              <a:t>Ultimately used rule: </a:t>
            </a:r>
            <a:r>
              <a:rPr lang="en-US" sz="1200" dirty="0" err="1"/>
              <a:t>Pr</a:t>
            </a:r>
            <a:r>
              <a:rPr lang="en-US" sz="1200" dirty="0"/>
              <a:t> &gt; χ</a:t>
            </a:r>
            <a:r>
              <a:rPr lang="en-US" sz="1200" baseline="30000" dirty="0"/>
              <a:t>2</a:t>
            </a:r>
            <a:r>
              <a:rPr lang="en-US" sz="1200" dirty="0"/>
              <a:t> </a:t>
            </a:r>
            <a:r>
              <a:rPr lang="en-US" sz="1200" u="sng" dirty="0"/>
              <a:t>&lt;</a:t>
            </a:r>
            <a:r>
              <a:rPr lang="en-US" sz="1200" dirty="0"/>
              <a:t> .001, then used this set of variables for all models</a:t>
            </a:r>
          </a:p>
        </p:txBody>
      </p:sp>
      <p:pic>
        <p:nvPicPr>
          <p:cNvPr id="2" name="Cameron 3">
            <a:hlinkClick r:id="" action="ppaction://media"/>
            <a:extLst>
              <a:ext uri="{FF2B5EF4-FFF2-40B4-BE49-F238E27FC236}">
                <a16:creationId xmlns:a16="http://schemas.microsoft.com/office/drawing/2014/main" id="{4FCA807B-0043-4B56-982A-2E1ABFAE834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534400" y="4401910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3162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29"/>
          <p:cNvSpPr txBox="1">
            <a:spLocks noGrp="1"/>
          </p:cNvSpPr>
          <p:nvPr>
            <p:ph type="ctrTitle" idx="4294967295"/>
          </p:nvPr>
        </p:nvSpPr>
        <p:spPr>
          <a:xfrm>
            <a:off x="178026" y="73007"/>
            <a:ext cx="2757035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</a:pPr>
            <a:br>
              <a:rPr lang="en" sz="9600" b="0" i="0" u="none" strike="noStrike" cap="none" dirty="0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rPr>
            </a:br>
            <a:r>
              <a:rPr lang="en-US" sz="2600" dirty="0"/>
              <a:t>Ensemble Model Results</a:t>
            </a:r>
            <a:endParaRPr sz="2600" b="0" i="0" u="none" strike="noStrike" cap="none" dirty="0">
              <a:solidFill>
                <a:srgbClr val="A5B0FE"/>
              </a:solidFill>
              <a:latin typeface="Miriam Libre"/>
              <a:ea typeface="Miriam Libre"/>
              <a:cs typeface="Miriam Libre"/>
              <a:sym typeface="Miriam Libre"/>
            </a:endParaRPr>
          </a:p>
        </p:txBody>
      </p:sp>
      <p:sp>
        <p:nvSpPr>
          <p:cNvPr id="314" name="Google Shape;314;p29"/>
          <p:cNvSpPr txBox="1">
            <a:spLocks noGrp="1"/>
          </p:cNvSpPr>
          <p:nvPr>
            <p:ph type="subTitle" idx="4294967295"/>
          </p:nvPr>
        </p:nvSpPr>
        <p:spPr>
          <a:xfrm>
            <a:off x="28575" y="1232807"/>
            <a:ext cx="2906486" cy="3837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"/>
            </a:pPr>
            <a:r>
              <a:rPr lang="en-US" sz="1200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Those with Overtime were more likely to stay than those without.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"/>
            </a:pPr>
            <a:r>
              <a:rPr lang="en-US" sz="1200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Those with Human Resources, Laboratory Technicians, Research Scientist, or Sales Executive Job Roles were more likely to stay than other roles. 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"/>
            </a:pPr>
            <a:r>
              <a:rPr lang="en-US" sz="1200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Those whose Marital Status was Married were more likely to stay than those who were Divorced.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"/>
            </a:pPr>
            <a:r>
              <a:rPr lang="en-US" sz="1200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Those with high Job Involvement level were more likely to stay compared to those with low levels.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"/>
            </a:pPr>
            <a:r>
              <a:rPr lang="en-US" sz="1200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Those who experienced more Business Travel were more likely to stay than those with Rare or No Travel.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315" name="Google Shape;315;p29"/>
          <p:cNvGrpSpPr/>
          <p:nvPr/>
        </p:nvGrpSpPr>
        <p:grpSpPr>
          <a:xfrm>
            <a:off x="4989428" y="480048"/>
            <a:ext cx="2688023" cy="2687984"/>
            <a:chOff x="6643075" y="3664250"/>
            <a:chExt cx="407950" cy="407975"/>
          </a:xfrm>
        </p:grpSpPr>
        <p:sp>
          <p:nvSpPr>
            <p:cNvPr id="316" name="Google Shape;316;p29"/>
            <p:cNvSpPr/>
            <p:nvPr/>
          </p:nvSpPr>
          <p:spPr>
            <a:xfrm>
              <a:off x="6794075" y="3815250"/>
              <a:ext cx="211300" cy="211300"/>
            </a:xfrm>
            <a:custGeom>
              <a:avLst/>
              <a:gdLst/>
              <a:ahLst/>
              <a:cxnLst/>
              <a:rect l="l" t="t" r="r" b="b"/>
              <a:pathLst>
                <a:path w="8452" h="8452" fill="none" extrusionOk="0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w="3810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Google Shape;317;p29"/>
            <p:cNvSpPr/>
            <p:nvPr/>
          </p:nvSpPr>
          <p:spPr>
            <a:xfrm>
              <a:off x="6643075" y="3664250"/>
              <a:ext cx="407950" cy="407975"/>
            </a:xfrm>
            <a:custGeom>
              <a:avLst/>
              <a:gdLst/>
              <a:ahLst/>
              <a:cxnLst/>
              <a:rect l="l" t="t" r="r" b="b"/>
              <a:pathLst>
                <a:path w="16318" h="16319" fill="none" extrusionOk="0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w="3810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18" name="Google Shape;318;p29"/>
          <p:cNvGrpSpPr/>
          <p:nvPr/>
        </p:nvGrpSpPr>
        <p:grpSpPr>
          <a:xfrm rot="-587295">
            <a:off x="5712639" y="2765961"/>
            <a:ext cx="1105140" cy="1105077"/>
            <a:chOff x="576250" y="4319400"/>
            <a:chExt cx="442075" cy="442050"/>
          </a:xfrm>
        </p:grpSpPr>
        <p:sp>
          <p:nvSpPr>
            <p:cNvPr id="319" name="Google Shape;319;p29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solidFill>
              <a:srgbClr val="000000"/>
            </a:solidFill>
            <a:ln w="381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Google Shape;320;p29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solidFill>
              <a:srgbClr val="000000"/>
            </a:solidFill>
            <a:ln w="381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" name="Google Shape;321;p29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solidFill>
              <a:srgbClr val="000000"/>
            </a:solidFill>
            <a:ln w="381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" name="Google Shape;322;p29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solidFill>
              <a:srgbClr val="000000"/>
            </a:solidFill>
            <a:ln w="381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23" name="Google Shape;323;p29"/>
          <p:cNvSpPr/>
          <p:nvPr/>
        </p:nvSpPr>
        <p:spPr>
          <a:xfrm>
            <a:off x="6167820" y="2492078"/>
            <a:ext cx="420148" cy="401173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38100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" name="Google Shape;324;p29"/>
          <p:cNvSpPr/>
          <p:nvPr/>
        </p:nvSpPr>
        <p:spPr>
          <a:xfrm rot="2697410">
            <a:off x="6728658" y="2456633"/>
            <a:ext cx="637798" cy="574215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38100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" name="Google Shape;325;p29"/>
          <p:cNvSpPr/>
          <p:nvPr/>
        </p:nvSpPr>
        <p:spPr>
          <a:xfrm>
            <a:off x="6513047" y="2481576"/>
            <a:ext cx="255471" cy="244042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38100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29"/>
          <p:cNvSpPr/>
          <p:nvPr/>
        </p:nvSpPr>
        <p:spPr>
          <a:xfrm rot="1279871">
            <a:off x="6628930" y="2796433"/>
            <a:ext cx="255414" cy="243985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38100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29"/>
          <p:cNvSpPr txBox="1">
            <a:spLocks noGrp="1"/>
          </p:cNvSpPr>
          <p:nvPr>
            <p:ph type="sldNum" idx="12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grpSp>
        <p:nvGrpSpPr>
          <p:cNvPr id="328" name="Google Shape;328;p29"/>
          <p:cNvGrpSpPr/>
          <p:nvPr/>
        </p:nvGrpSpPr>
        <p:grpSpPr>
          <a:xfrm>
            <a:off x="6362178" y="2935375"/>
            <a:ext cx="197991" cy="186677"/>
            <a:chOff x="1951075" y="2333250"/>
            <a:chExt cx="381200" cy="381175"/>
          </a:xfrm>
        </p:grpSpPr>
        <p:sp>
          <p:nvSpPr>
            <p:cNvPr id="329" name="Google Shape;329;p29"/>
            <p:cNvSpPr/>
            <p:nvPr/>
          </p:nvSpPr>
          <p:spPr>
            <a:xfrm>
              <a:off x="1951075" y="2333250"/>
              <a:ext cx="381200" cy="381175"/>
            </a:xfrm>
            <a:custGeom>
              <a:avLst/>
              <a:gdLst/>
              <a:ahLst/>
              <a:cxnLst/>
              <a:rect l="l" t="t" r="r" b="b"/>
              <a:pathLst>
                <a:path w="15248" h="15247" fill="none" extrusionOk="0">
                  <a:moveTo>
                    <a:pt x="7624" y="0"/>
                  </a:moveTo>
                  <a:lnTo>
                    <a:pt x="7624" y="0"/>
                  </a:lnTo>
                  <a:lnTo>
                    <a:pt x="7234" y="0"/>
                  </a:lnTo>
                  <a:lnTo>
                    <a:pt x="6845" y="49"/>
                  </a:lnTo>
                  <a:lnTo>
                    <a:pt x="6455" y="98"/>
                  </a:lnTo>
                  <a:lnTo>
                    <a:pt x="6090" y="147"/>
                  </a:lnTo>
                  <a:lnTo>
                    <a:pt x="5724" y="244"/>
                  </a:lnTo>
                  <a:lnTo>
                    <a:pt x="5359" y="341"/>
                  </a:lnTo>
                  <a:lnTo>
                    <a:pt x="4994" y="463"/>
                  </a:lnTo>
                  <a:lnTo>
                    <a:pt x="4653" y="609"/>
                  </a:lnTo>
                  <a:lnTo>
                    <a:pt x="4312" y="755"/>
                  </a:lnTo>
                  <a:lnTo>
                    <a:pt x="3995" y="926"/>
                  </a:lnTo>
                  <a:lnTo>
                    <a:pt x="3678" y="1096"/>
                  </a:lnTo>
                  <a:lnTo>
                    <a:pt x="3362" y="1291"/>
                  </a:lnTo>
                  <a:lnTo>
                    <a:pt x="3070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2" y="2241"/>
                  </a:lnTo>
                  <a:lnTo>
                    <a:pt x="1974" y="2509"/>
                  </a:lnTo>
                  <a:lnTo>
                    <a:pt x="1730" y="2777"/>
                  </a:lnTo>
                  <a:lnTo>
                    <a:pt x="1511" y="3069"/>
                  </a:lnTo>
                  <a:lnTo>
                    <a:pt x="1292" y="3361"/>
                  </a:lnTo>
                  <a:lnTo>
                    <a:pt x="1097" y="3678"/>
                  </a:lnTo>
                  <a:lnTo>
                    <a:pt x="926" y="3995"/>
                  </a:lnTo>
                  <a:lnTo>
                    <a:pt x="756" y="4311"/>
                  </a:lnTo>
                  <a:lnTo>
                    <a:pt x="610" y="4652"/>
                  </a:lnTo>
                  <a:lnTo>
                    <a:pt x="464" y="4993"/>
                  </a:lnTo>
                  <a:lnTo>
                    <a:pt x="342" y="5358"/>
                  </a:lnTo>
                  <a:lnTo>
                    <a:pt x="244" y="5724"/>
                  </a:lnTo>
                  <a:lnTo>
                    <a:pt x="147" y="6089"/>
                  </a:lnTo>
                  <a:lnTo>
                    <a:pt x="98" y="6454"/>
                  </a:lnTo>
                  <a:lnTo>
                    <a:pt x="50" y="6844"/>
                  </a:lnTo>
                  <a:lnTo>
                    <a:pt x="1" y="7234"/>
                  </a:lnTo>
                  <a:lnTo>
                    <a:pt x="1" y="7623"/>
                  </a:lnTo>
                  <a:lnTo>
                    <a:pt x="1" y="7623"/>
                  </a:lnTo>
                  <a:lnTo>
                    <a:pt x="1" y="8013"/>
                  </a:lnTo>
                  <a:lnTo>
                    <a:pt x="50" y="8403"/>
                  </a:lnTo>
                  <a:lnTo>
                    <a:pt x="98" y="8793"/>
                  </a:lnTo>
                  <a:lnTo>
                    <a:pt x="147" y="9158"/>
                  </a:lnTo>
                  <a:lnTo>
                    <a:pt x="244" y="9523"/>
                  </a:lnTo>
                  <a:lnTo>
                    <a:pt x="342" y="9889"/>
                  </a:lnTo>
                  <a:lnTo>
                    <a:pt x="464" y="10254"/>
                  </a:lnTo>
                  <a:lnTo>
                    <a:pt x="610" y="10595"/>
                  </a:lnTo>
                  <a:lnTo>
                    <a:pt x="756" y="10936"/>
                  </a:lnTo>
                  <a:lnTo>
                    <a:pt x="926" y="11252"/>
                  </a:lnTo>
                  <a:lnTo>
                    <a:pt x="1097" y="11569"/>
                  </a:lnTo>
                  <a:lnTo>
                    <a:pt x="1292" y="11886"/>
                  </a:lnTo>
                  <a:lnTo>
                    <a:pt x="1511" y="12178"/>
                  </a:lnTo>
                  <a:lnTo>
                    <a:pt x="1730" y="12470"/>
                  </a:lnTo>
                  <a:lnTo>
                    <a:pt x="1974" y="12738"/>
                  </a:lnTo>
                  <a:lnTo>
                    <a:pt x="2242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70" y="13737"/>
                  </a:lnTo>
                  <a:lnTo>
                    <a:pt x="3362" y="13956"/>
                  </a:lnTo>
                  <a:lnTo>
                    <a:pt x="3678" y="14151"/>
                  </a:lnTo>
                  <a:lnTo>
                    <a:pt x="3995" y="14321"/>
                  </a:lnTo>
                  <a:lnTo>
                    <a:pt x="4312" y="14492"/>
                  </a:lnTo>
                  <a:lnTo>
                    <a:pt x="4653" y="14638"/>
                  </a:lnTo>
                  <a:lnTo>
                    <a:pt x="4994" y="14784"/>
                  </a:lnTo>
                  <a:lnTo>
                    <a:pt x="5359" y="14906"/>
                  </a:lnTo>
                  <a:lnTo>
                    <a:pt x="5724" y="15003"/>
                  </a:lnTo>
                  <a:lnTo>
                    <a:pt x="6090" y="15100"/>
                  </a:lnTo>
                  <a:lnTo>
                    <a:pt x="6455" y="15149"/>
                  </a:lnTo>
                  <a:lnTo>
                    <a:pt x="6845" y="15198"/>
                  </a:lnTo>
                  <a:lnTo>
                    <a:pt x="7234" y="15247"/>
                  </a:lnTo>
                  <a:lnTo>
                    <a:pt x="7624" y="15247"/>
                  </a:lnTo>
                  <a:lnTo>
                    <a:pt x="7624" y="15247"/>
                  </a:lnTo>
                  <a:lnTo>
                    <a:pt x="8014" y="15247"/>
                  </a:lnTo>
                  <a:lnTo>
                    <a:pt x="8403" y="15198"/>
                  </a:lnTo>
                  <a:lnTo>
                    <a:pt x="8793" y="15149"/>
                  </a:lnTo>
                  <a:lnTo>
                    <a:pt x="9158" y="15100"/>
                  </a:lnTo>
                  <a:lnTo>
                    <a:pt x="9524" y="15003"/>
                  </a:lnTo>
                  <a:lnTo>
                    <a:pt x="9889" y="14906"/>
                  </a:lnTo>
                  <a:lnTo>
                    <a:pt x="10254" y="14784"/>
                  </a:lnTo>
                  <a:lnTo>
                    <a:pt x="10595" y="14638"/>
                  </a:lnTo>
                  <a:lnTo>
                    <a:pt x="10936" y="14492"/>
                  </a:lnTo>
                  <a:lnTo>
                    <a:pt x="11253" y="14321"/>
                  </a:lnTo>
                  <a:lnTo>
                    <a:pt x="11569" y="14151"/>
                  </a:lnTo>
                  <a:lnTo>
                    <a:pt x="11886" y="13956"/>
                  </a:lnTo>
                  <a:lnTo>
                    <a:pt x="12178" y="13737"/>
                  </a:lnTo>
                  <a:lnTo>
                    <a:pt x="12471" y="13517"/>
                  </a:lnTo>
                  <a:lnTo>
                    <a:pt x="12739" y="13274"/>
                  </a:lnTo>
                  <a:lnTo>
                    <a:pt x="13006" y="13006"/>
                  </a:lnTo>
                  <a:lnTo>
                    <a:pt x="13274" y="12738"/>
                  </a:lnTo>
                  <a:lnTo>
                    <a:pt x="13518" y="12470"/>
                  </a:lnTo>
                  <a:lnTo>
                    <a:pt x="13737" y="12178"/>
                  </a:lnTo>
                  <a:lnTo>
                    <a:pt x="13956" y="11886"/>
                  </a:lnTo>
                  <a:lnTo>
                    <a:pt x="14151" y="11569"/>
                  </a:lnTo>
                  <a:lnTo>
                    <a:pt x="14322" y="11252"/>
                  </a:lnTo>
                  <a:lnTo>
                    <a:pt x="14492" y="10936"/>
                  </a:lnTo>
                  <a:lnTo>
                    <a:pt x="14638" y="10595"/>
                  </a:lnTo>
                  <a:lnTo>
                    <a:pt x="14784" y="10254"/>
                  </a:lnTo>
                  <a:lnTo>
                    <a:pt x="14906" y="9889"/>
                  </a:lnTo>
                  <a:lnTo>
                    <a:pt x="15004" y="9523"/>
                  </a:lnTo>
                  <a:lnTo>
                    <a:pt x="15101" y="9158"/>
                  </a:lnTo>
                  <a:lnTo>
                    <a:pt x="15150" y="8793"/>
                  </a:lnTo>
                  <a:lnTo>
                    <a:pt x="15198" y="8403"/>
                  </a:lnTo>
                  <a:lnTo>
                    <a:pt x="15247" y="8013"/>
                  </a:lnTo>
                  <a:lnTo>
                    <a:pt x="15247" y="7623"/>
                  </a:lnTo>
                  <a:lnTo>
                    <a:pt x="15247" y="7623"/>
                  </a:lnTo>
                  <a:lnTo>
                    <a:pt x="15247" y="7234"/>
                  </a:lnTo>
                  <a:lnTo>
                    <a:pt x="15198" y="6844"/>
                  </a:lnTo>
                  <a:lnTo>
                    <a:pt x="15150" y="6454"/>
                  </a:lnTo>
                  <a:lnTo>
                    <a:pt x="15101" y="6089"/>
                  </a:lnTo>
                  <a:lnTo>
                    <a:pt x="15004" y="5724"/>
                  </a:lnTo>
                  <a:lnTo>
                    <a:pt x="14906" y="5358"/>
                  </a:lnTo>
                  <a:lnTo>
                    <a:pt x="14784" y="4993"/>
                  </a:lnTo>
                  <a:lnTo>
                    <a:pt x="14638" y="4652"/>
                  </a:lnTo>
                  <a:lnTo>
                    <a:pt x="14492" y="4311"/>
                  </a:lnTo>
                  <a:lnTo>
                    <a:pt x="14322" y="3995"/>
                  </a:lnTo>
                  <a:lnTo>
                    <a:pt x="14151" y="3678"/>
                  </a:lnTo>
                  <a:lnTo>
                    <a:pt x="13956" y="3361"/>
                  </a:lnTo>
                  <a:lnTo>
                    <a:pt x="13737" y="3069"/>
                  </a:lnTo>
                  <a:lnTo>
                    <a:pt x="13518" y="2777"/>
                  </a:lnTo>
                  <a:lnTo>
                    <a:pt x="13274" y="2509"/>
                  </a:lnTo>
                  <a:lnTo>
                    <a:pt x="13006" y="2241"/>
                  </a:lnTo>
                  <a:lnTo>
                    <a:pt x="12739" y="1973"/>
                  </a:lnTo>
                  <a:lnTo>
                    <a:pt x="12471" y="1730"/>
                  </a:lnTo>
                  <a:lnTo>
                    <a:pt x="12178" y="1510"/>
                  </a:lnTo>
                  <a:lnTo>
                    <a:pt x="11886" y="1291"/>
                  </a:lnTo>
                  <a:lnTo>
                    <a:pt x="11569" y="1096"/>
                  </a:lnTo>
                  <a:lnTo>
                    <a:pt x="11253" y="926"/>
                  </a:lnTo>
                  <a:lnTo>
                    <a:pt x="10936" y="755"/>
                  </a:lnTo>
                  <a:lnTo>
                    <a:pt x="10595" y="609"/>
                  </a:lnTo>
                  <a:lnTo>
                    <a:pt x="10254" y="463"/>
                  </a:lnTo>
                  <a:lnTo>
                    <a:pt x="9889" y="341"/>
                  </a:lnTo>
                  <a:lnTo>
                    <a:pt x="9524" y="244"/>
                  </a:lnTo>
                  <a:lnTo>
                    <a:pt x="9158" y="147"/>
                  </a:lnTo>
                  <a:lnTo>
                    <a:pt x="8793" y="98"/>
                  </a:lnTo>
                  <a:lnTo>
                    <a:pt x="8403" y="49"/>
                  </a:lnTo>
                  <a:lnTo>
                    <a:pt x="8014" y="0"/>
                  </a:lnTo>
                  <a:lnTo>
                    <a:pt x="7624" y="0"/>
                  </a:lnTo>
                  <a:lnTo>
                    <a:pt x="7624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" name="Google Shape;330;p29"/>
            <p:cNvSpPr/>
            <p:nvPr/>
          </p:nvSpPr>
          <p:spPr>
            <a:xfrm>
              <a:off x="2197675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7" y="0"/>
                  </a:move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" name="Google Shape;331;p29"/>
            <p:cNvSpPr/>
            <p:nvPr/>
          </p:nvSpPr>
          <p:spPr>
            <a:xfrm>
              <a:off x="2041800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2;p29"/>
            <p:cNvSpPr/>
            <p:nvPr/>
          </p:nvSpPr>
          <p:spPr>
            <a:xfrm>
              <a:off x="2041800" y="2584100"/>
              <a:ext cx="199750" cy="41425"/>
            </a:xfrm>
            <a:custGeom>
              <a:avLst/>
              <a:gdLst/>
              <a:ahLst/>
              <a:cxnLst/>
              <a:rect l="l" t="t" r="r" b="b"/>
              <a:pathLst>
                <a:path w="7990" h="1657" fill="none" extrusionOk="0">
                  <a:moveTo>
                    <a:pt x="1" y="1657"/>
                  </a:moveTo>
                  <a:lnTo>
                    <a:pt x="1" y="1657"/>
                  </a:lnTo>
                  <a:lnTo>
                    <a:pt x="415" y="1291"/>
                  </a:lnTo>
                  <a:lnTo>
                    <a:pt x="853" y="950"/>
                  </a:lnTo>
                  <a:lnTo>
                    <a:pt x="1340" y="683"/>
                  </a:lnTo>
                  <a:lnTo>
                    <a:pt x="1827" y="439"/>
                  </a:lnTo>
                  <a:lnTo>
                    <a:pt x="2363" y="244"/>
                  </a:lnTo>
                  <a:lnTo>
                    <a:pt x="2875" y="122"/>
                  </a:lnTo>
                  <a:lnTo>
                    <a:pt x="3435" y="49"/>
                  </a:lnTo>
                  <a:lnTo>
                    <a:pt x="3995" y="1"/>
                  </a:lnTo>
                  <a:lnTo>
                    <a:pt x="3995" y="1"/>
                  </a:lnTo>
                  <a:lnTo>
                    <a:pt x="4555" y="49"/>
                  </a:lnTo>
                  <a:lnTo>
                    <a:pt x="5115" y="122"/>
                  </a:lnTo>
                  <a:lnTo>
                    <a:pt x="5627" y="244"/>
                  </a:lnTo>
                  <a:lnTo>
                    <a:pt x="6163" y="439"/>
                  </a:lnTo>
                  <a:lnTo>
                    <a:pt x="6650" y="683"/>
                  </a:lnTo>
                  <a:lnTo>
                    <a:pt x="7137" y="950"/>
                  </a:lnTo>
                  <a:lnTo>
                    <a:pt x="7575" y="1291"/>
                  </a:lnTo>
                  <a:lnTo>
                    <a:pt x="7989" y="1657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5B2DF7F0-B363-4E06-917A-DF47627F78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6860" y="345964"/>
            <a:ext cx="4465866" cy="3650095"/>
          </a:xfrm>
          <a:prstGeom prst="rect">
            <a:avLst/>
          </a:prstGeom>
        </p:spPr>
      </p:pic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F54FF92A-F37F-403A-8B37-A6B55F9D69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7302747"/>
              </p:ext>
            </p:extLst>
          </p:nvPr>
        </p:nvGraphicFramePr>
        <p:xfrm>
          <a:off x="3227648" y="4194546"/>
          <a:ext cx="5641970" cy="741680"/>
        </p:xfrm>
        <a:graphic>
          <a:graphicData uri="http://schemas.openxmlformats.org/drawingml/2006/table">
            <a:tbl>
              <a:tblPr firstRow="1" bandRow="1">
                <a:tableStyleId>{775DCB02-9BB8-47FD-8907-85C794F793BA}</a:tableStyleId>
              </a:tblPr>
              <a:tblGrid>
                <a:gridCol w="2820985">
                  <a:extLst>
                    <a:ext uri="{9D8B030D-6E8A-4147-A177-3AD203B41FA5}">
                      <a16:colId xmlns:a16="http://schemas.microsoft.com/office/drawing/2014/main" val="1683239752"/>
                    </a:ext>
                  </a:extLst>
                </a:gridCol>
                <a:gridCol w="2820985">
                  <a:extLst>
                    <a:ext uri="{9D8B030D-6E8A-4147-A177-3AD203B41FA5}">
                      <a16:colId xmlns:a16="http://schemas.microsoft.com/office/drawing/2014/main" val="28368461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Misclassification Rate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96992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Ensemble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0.124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8685811"/>
                  </a:ext>
                </a:extLst>
              </a:tr>
            </a:tbl>
          </a:graphicData>
        </a:graphic>
      </p:graphicFrame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F01BA469-0BEB-444B-A97A-8A7727A086A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474925" y="7491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94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Roderigo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416</TotalTime>
  <Words>378</Words>
  <Application>Microsoft Office PowerPoint</Application>
  <PresentationFormat>On-screen Show (16:9)</PresentationFormat>
  <Paragraphs>99</Paragraphs>
  <Slides>14</Slides>
  <Notes>13</Notes>
  <HiddenSlides>0</HiddenSlides>
  <MMClips>14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14</vt:i4>
      </vt:variant>
    </vt:vector>
  </HeadingPairs>
  <TitlesOfParts>
    <vt:vector size="23" baseType="lpstr">
      <vt:lpstr>Barlow</vt:lpstr>
      <vt:lpstr>Arial</vt:lpstr>
      <vt:lpstr>Wingdings</vt:lpstr>
      <vt:lpstr>Miriam Libre</vt:lpstr>
      <vt:lpstr>Times New Roman</vt:lpstr>
      <vt:lpstr>Calibri</vt:lpstr>
      <vt:lpstr>Barlow Light</vt:lpstr>
      <vt:lpstr>Simple Light</vt:lpstr>
      <vt:lpstr>Roderigo template</vt:lpstr>
      <vt:lpstr>Employee Attrition &amp; The Wage Gap</vt:lpstr>
      <vt:lpstr>Team members</vt:lpstr>
      <vt:lpstr>The goals</vt:lpstr>
      <vt:lpstr>IBM HR dataset</vt:lpstr>
      <vt:lpstr>What caused attrition?</vt:lpstr>
      <vt:lpstr> Logistic regression</vt:lpstr>
      <vt:lpstr>PowerPoint Presentation</vt:lpstr>
      <vt:lpstr>Methodology</vt:lpstr>
      <vt:lpstr> Ensemble Model Results</vt:lpstr>
      <vt:lpstr>Examining the gender wage gap</vt:lpstr>
      <vt:lpstr>Methodology</vt:lpstr>
      <vt:lpstr>Results</vt:lpstr>
      <vt:lpstr>PowerPoint Presentation</vt:lpstr>
      <vt:lpstr>Conclusions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Linus</dc:creator>
  <cp:lastModifiedBy>Eddy, William Sebastian</cp:lastModifiedBy>
  <cp:revision>17</cp:revision>
  <dcterms:modified xsi:type="dcterms:W3CDTF">2019-04-23T03:26:01Z</dcterms:modified>
</cp:coreProperties>
</file>